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3" r:id="rId5"/>
    <p:sldId id="264" r:id="rId6"/>
    <p:sldId id="266" r:id="rId7"/>
    <p:sldId id="265" r:id="rId8"/>
    <p:sldId id="269" r:id="rId9"/>
    <p:sldId id="270" r:id="rId10"/>
    <p:sldId id="271" r:id="rId11"/>
    <p:sldId id="275" r:id="rId12"/>
    <p:sldId id="274" r:id="rId13"/>
    <p:sldId id="273" r:id="rId14"/>
    <p:sldId id="276" r:id="rId15"/>
    <p:sldId id="267" r:id="rId16"/>
    <p:sldId id="268" r:id="rId17"/>
  </p:sldIdLst>
  <p:sldSz cx="12192000" cy="6858000"/>
  <p:notesSz cx="6858000" cy="9144000"/>
  <p:defaultTextStyle>
    <a:defPPr>
      <a:defRPr lang="en-B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5" autoAdjust="0"/>
    <p:restoredTop sz="62154" autoAdjust="0"/>
  </p:normalViewPr>
  <p:slideViewPr>
    <p:cSldViewPr snapToGrid="0">
      <p:cViewPr varScale="1">
        <p:scale>
          <a:sx n="67" d="100"/>
          <a:sy n="67" d="100"/>
        </p:scale>
        <p:origin x="22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CF2A1-E100-4D97-9B73-2DABB1C27B23}" type="datetimeFigureOut">
              <a:rPr lang="en-BS" smtClean="0"/>
              <a:t>12/18/22</a:t>
            </a:fld>
            <a:endParaRPr lang="en-B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612E1-2B32-4A77-AD4D-AA121D4D7476}" type="slidenum">
              <a:rPr lang="en-BS" smtClean="0"/>
              <a:t>‹#›</a:t>
            </a:fld>
            <a:endParaRPr lang="en-BS"/>
          </a:p>
        </p:txBody>
      </p:sp>
    </p:spTree>
    <p:extLst>
      <p:ext uri="{BB962C8B-B14F-4D97-AF65-F5344CB8AC3E}">
        <p14:creationId xmlns:p14="http://schemas.microsoft.com/office/powerpoint/2010/main" val="2264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Introduction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AY department realized that we are living in a time where persons have worries, problems, and sometimes uncertainty about the future. So, we wanted to have a program focused on reassuring us that God through his word has sent us messages of miracles and hope to help you combat even the worst of life’s challenges, a program that reassures us he is still in control. The messages I’m referring to are the many promises he has given us in his Word. Because of God’s promises, we know he loves us, he is with us, he will never leave us, he will fight our battles, heal our diseases, and much more. God’s promises have the power to calm storms, incite miracles, and, best of all, deliver us. So today we’re going to be not looking at the promises of God and how we can claim and pray these precious promises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92AD6-8CB1-455C-9753-2E693350DFE1}" type="slidenum">
              <a:rPr kumimoji="0" lang="en-B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B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761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 can, and does, stand in the way between us and our prayers. Ask the Holy Spirit to search you and bring to your knowledge any sin that you need to confess and do something about.</a:t>
            </a:r>
          </a:p>
          <a:p>
            <a:endParaRPr lang="en-US" dirty="0"/>
          </a:p>
        </p:txBody>
      </p:sp>
      <p:sp>
        <p:nvSpPr>
          <p:cNvPr id="4" name="Slide Number Placeholder 3"/>
          <p:cNvSpPr>
            <a:spLocks noGrp="1"/>
          </p:cNvSpPr>
          <p:nvPr>
            <p:ph type="sldNum" sz="quarter" idx="5"/>
          </p:nvPr>
        </p:nvSpPr>
        <p:spPr/>
        <p:txBody>
          <a:bodyPr/>
          <a:lstStyle/>
          <a:p>
            <a:fld id="{6CB612E1-2B32-4A77-AD4D-AA121D4D7476}" type="slidenum">
              <a:rPr lang="en-BS" smtClean="0"/>
              <a:t>12</a:t>
            </a:fld>
            <a:endParaRPr lang="en-BS"/>
          </a:p>
        </p:txBody>
      </p:sp>
    </p:spTree>
    <p:extLst>
      <p:ext uri="{BB962C8B-B14F-4D97-AF65-F5344CB8AC3E}">
        <p14:creationId xmlns:p14="http://schemas.microsoft.com/office/powerpoint/2010/main" val="1838047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when ye stand praying, forgive, if ye have ought against any: that your Father also which is in heaven may forgive you your trespasses” - </a:t>
            </a:r>
            <a:r>
              <a:rPr lang="en-US" b="1" dirty="0"/>
              <a:t>Mark 11:23-25.</a:t>
            </a:r>
          </a:p>
          <a:p>
            <a:endParaRPr lang="en-US" dirty="0"/>
          </a:p>
          <a:p>
            <a:r>
              <a:rPr lang="en-US" dirty="0"/>
              <a:t>Unforgiveness works more against us than those we refuse to forgive. Again, we can be real with God on this. If the pain is much we can say, Don’t wait until you feel like forgiving before you forgive offences and hurts against you. </a:t>
            </a:r>
          </a:p>
          <a:p>
            <a:endParaRPr lang="en-US" dirty="0"/>
          </a:p>
          <a:p>
            <a:r>
              <a:rPr lang="en-US" dirty="0"/>
              <a:t>Pray to God and receive His grace to forgive in advance and move on. Without forgiveness, we cannot pray and manifest the promises of God in our lives.</a:t>
            </a:r>
          </a:p>
          <a:p>
            <a:endParaRPr lang="en-US" dirty="0"/>
          </a:p>
        </p:txBody>
      </p:sp>
      <p:sp>
        <p:nvSpPr>
          <p:cNvPr id="4" name="Slide Number Placeholder 3"/>
          <p:cNvSpPr>
            <a:spLocks noGrp="1"/>
          </p:cNvSpPr>
          <p:nvPr>
            <p:ph type="sldNum" sz="quarter" idx="5"/>
          </p:nvPr>
        </p:nvSpPr>
        <p:spPr/>
        <p:txBody>
          <a:bodyPr/>
          <a:lstStyle/>
          <a:p>
            <a:fld id="{6CB612E1-2B32-4A77-AD4D-AA121D4D7476}" type="slidenum">
              <a:rPr lang="en-BS" smtClean="0"/>
              <a:t>13</a:t>
            </a:fld>
            <a:endParaRPr lang="en-BS"/>
          </a:p>
        </p:txBody>
      </p:sp>
    </p:spTree>
    <p:extLst>
      <p:ext uri="{BB962C8B-B14F-4D97-AF65-F5344CB8AC3E}">
        <p14:creationId xmlns:p14="http://schemas.microsoft.com/office/powerpoint/2010/main" val="4080705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Jesus was telling the disciples a parable to make the point that at all times they ought to pray and not give up and lose heart, 2 saying, “In a certain city there was a judge who did not fear God and had no respect for man.  3 There was a [desperate] widow in that city and she kept coming to him and saying, ‘Give me justice and legal protection from my adversary.’  4 For a time he would not; but later he said to himself, ‘Even though I do not fear God nor respect man, 5 yet because this widow continues to bother me, I will give her justice and legal protection; otherwise [a]by continually coming she [will be an intolerable annoyance and she] will wear me out.’”  6 Then the Lord said, “Listen to what the unjust judge says!  7 And will not [our just] God defend and avenge His elect [His chosen ones] who cry out to Him day and night? Will He delay [in providing justice] on their behalf?  8 I tell you that He will defend and avenge them quickly. However, when the Son of Man comes, will He find [this kind of persistent] faith on the earth?” – Luke 18: 1-8</a:t>
            </a:r>
          </a:p>
          <a:p>
            <a:endParaRPr lang="en-US" dirty="0"/>
          </a:p>
          <a:p>
            <a:endParaRPr lang="en-US" dirty="0"/>
          </a:p>
        </p:txBody>
      </p:sp>
      <p:sp>
        <p:nvSpPr>
          <p:cNvPr id="4" name="Slide Number Placeholder 3"/>
          <p:cNvSpPr>
            <a:spLocks noGrp="1"/>
          </p:cNvSpPr>
          <p:nvPr>
            <p:ph type="sldNum" sz="quarter" idx="5"/>
          </p:nvPr>
        </p:nvSpPr>
        <p:spPr/>
        <p:txBody>
          <a:bodyPr/>
          <a:lstStyle/>
          <a:p>
            <a:fld id="{6CB612E1-2B32-4A77-AD4D-AA121D4D7476}" type="slidenum">
              <a:rPr lang="en-BS" smtClean="0"/>
              <a:t>14</a:t>
            </a:fld>
            <a:endParaRPr lang="en-BS"/>
          </a:p>
        </p:txBody>
      </p:sp>
    </p:spTree>
    <p:extLst>
      <p:ext uri="{BB962C8B-B14F-4D97-AF65-F5344CB8AC3E}">
        <p14:creationId xmlns:p14="http://schemas.microsoft.com/office/powerpoint/2010/main" val="2600496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God is never slow concerning his promises, why does he take so slow. His gifts/promises are abstract from his plan. </a:t>
            </a:r>
          </a:p>
          <a:p>
            <a:endParaRPr lang="en-US" dirty="0"/>
          </a:p>
          <a:p>
            <a:r>
              <a:rPr lang="en-US" dirty="0"/>
              <a:t>You can use examples such as Hannah - praying for a son or Job – losing everything to show that despite God moving in his own time we are guaranteed his promises. We must remain faithful and trust him. </a:t>
            </a:r>
          </a:p>
          <a:p>
            <a:endParaRPr lang="en-BS" dirty="0"/>
          </a:p>
        </p:txBody>
      </p:sp>
      <p:sp>
        <p:nvSpPr>
          <p:cNvPr id="4" name="Slide Number Placeholder 3"/>
          <p:cNvSpPr>
            <a:spLocks noGrp="1"/>
          </p:cNvSpPr>
          <p:nvPr>
            <p:ph type="sldNum" sz="quarter" idx="5"/>
          </p:nvPr>
        </p:nvSpPr>
        <p:spPr/>
        <p:txBody>
          <a:bodyPr/>
          <a:lstStyle/>
          <a:p>
            <a:fld id="{6CB612E1-2B32-4A77-AD4D-AA121D4D7476}" type="slidenum">
              <a:rPr lang="en-BS" smtClean="0"/>
              <a:t>15</a:t>
            </a:fld>
            <a:endParaRPr lang="en-BS"/>
          </a:p>
        </p:txBody>
      </p:sp>
    </p:spTree>
    <p:extLst>
      <p:ext uri="{BB962C8B-B14F-4D97-AF65-F5344CB8AC3E}">
        <p14:creationId xmlns:p14="http://schemas.microsoft.com/office/powerpoint/2010/main" val="2031754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Allow feedback from your audience to further </a:t>
            </a:r>
            <a:r>
              <a:rPr lang="en-US"/>
              <a:t>engaged from </a:t>
            </a:r>
            <a:r>
              <a:rPr lang="en-US" dirty="0"/>
              <a:t>their perspective what has been most impactful in their own life.</a:t>
            </a:r>
            <a:endParaRPr lang="en-BS" dirty="0"/>
          </a:p>
        </p:txBody>
      </p:sp>
      <p:sp>
        <p:nvSpPr>
          <p:cNvPr id="4" name="Slide Number Placeholder 3"/>
          <p:cNvSpPr>
            <a:spLocks noGrp="1"/>
          </p:cNvSpPr>
          <p:nvPr>
            <p:ph type="sldNum" sz="quarter" idx="5"/>
          </p:nvPr>
        </p:nvSpPr>
        <p:spPr/>
        <p:txBody>
          <a:bodyPr/>
          <a:lstStyle/>
          <a:p>
            <a:fld id="{6CB612E1-2B32-4A77-AD4D-AA121D4D7476}" type="slidenum">
              <a:rPr lang="en-BS" smtClean="0"/>
              <a:t>16</a:t>
            </a:fld>
            <a:endParaRPr lang="en-BS"/>
          </a:p>
        </p:txBody>
      </p:sp>
    </p:spTree>
    <p:extLst>
      <p:ext uri="{BB962C8B-B14F-4D97-AF65-F5344CB8AC3E}">
        <p14:creationId xmlns:p14="http://schemas.microsoft.com/office/powerpoint/2010/main" val="224053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Question for your audience:</a:t>
            </a:r>
          </a:p>
          <a:p>
            <a:r>
              <a:rPr lang="en-US" b="1" dirty="0"/>
              <a:t>Why do we need to pray the promises of God?</a:t>
            </a:r>
          </a:p>
          <a:p>
            <a:endParaRPr lang="en-US" dirty="0"/>
          </a:p>
          <a:p>
            <a:r>
              <a:rPr lang="en-US" dirty="0"/>
              <a:t>Everything that God has written or said concerning you must be affected by the power of prayer. You can’t fold your hands across your chest and expect to see all the promises of God come to past in your life. When God speaks a word over you or you want to place reliance over the promises of God as contained in the Scriptures, there is a positive action that is required of you. </a:t>
            </a:r>
          </a:p>
          <a:p>
            <a:endParaRPr lang="en-US" dirty="0"/>
          </a:p>
          <a:p>
            <a:r>
              <a:rPr lang="en-US" dirty="0"/>
              <a:t>The Bible says in the book of James, that faith without works is dead. James 2:17-18 Even so faith, if it hath not works, is dead, being alone. 18 Yea, a man may say, Thou hast faith, and I have works: shew me thy faith without thy works, and I will shew thee my faith by my works. And the reason why we struggle is because we have failed to enforce the promises of God over their lives. These promises that are contained in the Scripture, there is a need for you to pray the promises into reality.</a:t>
            </a:r>
          </a:p>
          <a:p>
            <a:endParaRPr lang="en-US" dirty="0"/>
          </a:p>
          <a:p>
            <a:r>
              <a:rPr lang="en-US" b="0" i="0" dirty="0">
                <a:solidFill>
                  <a:srgbClr val="181818"/>
                </a:solidFill>
                <a:effectLst/>
                <a:latin typeface="ProximaNovaReg"/>
              </a:rPr>
              <a:t>We can use God's promises to receive His blessing; it's like cashing in a spiritual promissory note. We can also use God's promises to praise Him for all He is doing for us. Scriptures can guide our prayers to help us fulfill God's requirements for our lives. </a:t>
            </a:r>
            <a:endParaRPr lang="en-B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92AD6-8CB1-455C-9753-2E693350DFE1}" type="slidenum">
              <a:rPr kumimoji="0" lang="en-B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B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730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eorgia" panose="02040502050405020303" pitchFamily="18" charset="0"/>
              </a:rPr>
              <a:t>The awesome part of God's promises is that they will never fail and will not go broken. Not one word of God's promises have failed! That is great, because He has promised great things to come. </a:t>
            </a:r>
            <a:endParaRPr lang="en-B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EB4CAB-AFD5-4F29-9429-FD9B668479E0}" type="slidenum">
              <a:rPr kumimoji="0" lang="en-B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B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517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eorgia" panose="02040502050405020303" pitchFamily="18" charset="0"/>
              </a:rPr>
              <a:t>Not only are God's promises unfailing, but they are backed by a perfect effort...Divine Ability. God is able to do anything so why wouldn't we totally believe in His promises.</a:t>
            </a:r>
            <a:br>
              <a:rPr lang="en-US" dirty="0"/>
            </a:br>
            <a:endParaRPr lang="en-B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EB4CAB-AFD5-4F29-9429-FD9B668479E0}" type="slidenum">
              <a:rPr kumimoji="0" lang="en-B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B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720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Georgia" panose="02040502050405020303" pitchFamily="18" charset="0"/>
              </a:rPr>
              <a:t>First, He saves us, and then he gives us blessings that we often don't deserve. But that isn't it. He doesn't stop at that. He gives us promises that have no bounds.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Georgia" panose="02040502050405020303" pitchFamily="18" charset="0"/>
              </a:rPr>
              <a:t>There is nothing that can stop God from fulfilling a promise. Plain and simple, if He makes a promise then he will come through.</a:t>
            </a:r>
            <a:endParaRPr lang="en-BS" dirty="0"/>
          </a:p>
          <a:p>
            <a:endParaRPr lang="en-B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EB4CAB-AFD5-4F29-9429-FD9B668479E0}" type="slidenum">
              <a:rPr kumimoji="0" lang="en-B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B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77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His word will not return void</a:t>
            </a:r>
          </a:p>
          <a:p>
            <a:r>
              <a:rPr lang="en-US" dirty="0"/>
              <a:t>“So shall my word be that </a:t>
            </a:r>
            <a:r>
              <a:rPr lang="en-US" dirty="0" err="1"/>
              <a:t>goeth</a:t>
            </a:r>
            <a:r>
              <a:rPr lang="en-US" dirty="0"/>
              <a:t> forth out of my mouth: it shall not return unto me void, but it shall accomplish that which I please, and it shall prosper in the thing whereto I sent it.” - </a:t>
            </a:r>
            <a:r>
              <a:rPr lang="en-US" b="1" dirty="0"/>
              <a:t>Isaiah 55:11</a:t>
            </a:r>
          </a:p>
          <a:p>
            <a:endParaRPr lang="en-US" dirty="0"/>
          </a:p>
          <a:p>
            <a:r>
              <a:rPr lang="en-US" b="1" dirty="0"/>
              <a:t>His word cannot be broken </a:t>
            </a:r>
          </a:p>
          <a:p>
            <a:r>
              <a:rPr lang="en-US" dirty="0"/>
              <a:t>Man can change at will; circumstances may force him to change and break his word or promise. But not so with God.  </a:t>
            </a:r>
          </a:p>
          <a:p>
            <a:r>
              <a:rPr lang="en-US" dirty="0"/>
              <a:t>“God is not a man, that he should lie, nor a son of man, that he should change his mind. Does he speak and then not act? Does he promise and not fulfill?” (Numbers 23:19).</a:t>
            </a:r>
          </a:p>
          <a:p>
            <a:r>
              <a:rPr lang="en-US" dirty="0"/>
              <a:t>His Word Cannot be Broken or Altered “My covenant will I not break, nor alter the thing that is gone out of my lips.” - </a:t>
            </a:r>
            <a:r>
              <a:rPr lang="en-US" b="1" dirty="0"/>
              <a:t>Psalm 89:34 </a:t>
            </a:r>
          </a:p>
          <a:p>
            <a:endParaRPr lang="en-US" dirty="0"/>
          </a:p>
          <a:p>
            <a:r>
              <a:rPr lang="en-US" b="1" dirty="0"/>
              <a:t>God Cannot Lie </a:t>
            </a:r>
          </a:p>
          <a:p>
            <a:r>
              <a:rPr lang="en-US" dirty="0"/>
              <a:t>“</a:t>
            </a:r>
            <a:r>
              <a:rPr lang="en-US" b="0" i="0" dirty="0">
                <a:solidFill>
                  <a:srgbClr val="01103A"/>
                </a:solidFill>
                <a:effectLst/>
                <a:latin typeface="arial" panose="020B0604020202020204" pitchFamily="34" charset="0"/>
              </a:rPr>
              <a:t>So God has given both his promise and his oath. These two things are unchangeable because it is impossible for God to lie. Therefore, we who have fled to him for refuge can have great confidence as we hold to the hope that lies before us</a:t>
            </a:r>
            <a:r>
              <a:rPr lang="en-US" dirty="0"/>
              <a:t>.” - </a:t>
            </a:r>
            <a:r>
              <a:rPr lang="en-US" b="1" dirty="0"/>
              <a:t>Hebrews 6:18</a:t>
            </a:r>
          </a:p>
          <a:p>
            <a:endParaRPr lang="en-US" dirty="0"/>
          </a:p>
          <a:p>
            <a:endParaRPr lang="en-US" dirty="0"/>
          </a:p>
        </p:txBody>
      </p:sp>
      <p:sp>
        <p:nvSpPr>
          <p:cNvPr id="4" name="Slide Number Placeholder 3"/>
          <p:cNvSpPr>
            <a:spLocks noGrp="1"/>
          </p:cNvSpPr>
          <p:nvPr>
            <p:ph type="sldNum" sz="quarter" idx="5"/>
          </p:nvPr>
        </p:nvSpPr>
        <p:spPr/>
        <p:txBody>
          <a:bodyPr/>
          <a:lstStyle/>
          <a:p>
            <a:fld id="{6CB612E1-2B32-4A77-AD4D-AA121D4D7476}" type="slidenum">
              <a:rPr lang="en-BS" smtClean="0"/>
              <a:t>6</a:t>
            </a:fld>
            <a:endParaRPr lang="en-BS"/>
          </a:p>
        </p:txBody>
      </p:sp>
    </p:spTree>
    <p:extLst>
      <p:ext uri="{BB962C8B-B14F-4D97-AF65-F5344CB8AC3E}">
        <p14:creationId xmlns:p14="http://schemas.microsoft.com/office/powerpoint/2010/main" val="39160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Ask question to your audience:</a:t>
            </a:r>
          </a:p>
          <a:p>
            <a:r>
              <a:rPr lang="en-US" dirty="0"/>
              <a:t>What is a conditional promise vs and unconditional promise?</a:t>
            </a:r>
            <a:endParaRPr lang="en-BS" dirty="0"/>
          </a:p>
        </p:txBody>
      </p:sp>
      <p:sp>
        <p:nvSpPr>
          <p:cNvPr id="4" name="Slide Number Placeholder 3"/>
          <p:cNvSpPr>
            <a:spLocks noGrp="1"/>
          </p:cNvSpPr>
          <p:nvPr>
            <p:ph type="sldNum" sz="quarter" idx="5"/>
          </p:nvPr>
        </p:nvSpPr>
        <p:spPr/>
        <p:txBody>
          <a:bodyPr/>
          <a:lstStyle/>
          <a:p>
            <a:fld id="{6CB612E1-2B32-4A77-AD4D-AA121D4D7476}" type="slidenum">
              <a:rPr lang="en-BS" smtClean="0"/>
              <a:t>7</a:t>
            </a:fld>
            <a:endParaRPr lang="en-BS"/>
          </a:p>
        </p:txBody>
      </p:sp>
    </p:spTree>
    <p:extLst>
      <p:ext uri="{BB962C8B-B14F-4D97-AF65-F5344CB8AC3E}">
        <p14:creationId xmlns:p14="http://schemas.microsoft.com/office/powerpoint/2010/main" val="507952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a:ea typeface="+mn-ea"/>
                <a:cs typeface="+mn-cs"/>
              </a:rPr>
              <a:t>By God’s grace, His promises have no expiration date. So how do we cash in?</a:t>
            </a:r>
            <a:b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200" b="0" i="0" u="none" strike="noStrike" kern="1200" cap="none" spc="0" normalizeH="0" baseline="0" noProof="0" dirty="0">
                <a:ln>
                  <a:noFill/>
                </a:ln>
                <a:solidFill>
                  <a:srgbClr val="000000"/>
                </a:solidFill>
                <a:effectLst/>
                <a:uLnTx/>
                <a:uFillTx/>
                <a:latin typeface="Poppins"/>
                <a:ea typeface="+mn-ea"/>
                <a:cs typeface="+mn-cs"/>
              </a:rPr>
              <a:t>For one, we have to know what those promises are. That means reading His inspired Word regularly. The Word of God is everything; it must come alive in our minds and hearts. It must be seen and heard before it can be believed.</a:t>
            </a:r>
            <a:endParaRPr kumimoji="0" lang="en-B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a:p>
            <a:r>
              <a:rPr lang="en-US" dirty="0"/>
              <a:t>“And ye shall know the truth, and the truth shall make you free.” - </a:t>
            </a:r>
            <a:r>
              <a:rPr lang="en-US" b="1" dirty="0"/>
              <a:t>John 8:32</a:t>
            </a:r>
            <a:r>
              <a:rPr lang="en-US" dirty="0"/>
              <a:t>. It’s the truth you know that will set you free. And what is the truth? The WORD. </a:t>
            </a:r>
            <a:r>
              <a:rPr lang="en-US" b="1" dirty="0"/>
              <a:t>John 17:17 </a:t>
            </a:r>
            <a:r>
              <a:rPr lang="en-US" dirty="0"/>
              <a:t>says, “Sanctify them through thy truth: thy word is truth.” If you are ignorant of the word, there is no way you will be able to apply them in your prayer and manifest them in your life. So the first basic requirement for praying and manifesting the promises of God is to read and know the promises. Then meditate on them and let them sink deep in you.</a:t>
            </a:r>
          </a:p>
          <a:p>
            <a:endParaRPr lang="en-US" dirty="0"/>
          </a:p>
        </p:txBody>
      </p:sp>
      <p:sp>
        <p:nvSpPr>
          <p:cNvPr id="4" name="Slide Number Placeholder 3"/>
          <p:cNvSpPr>
            <a:spLocks noGrp="1"/>
          </p:cNvSpPr>
          <p:nvPr>
            <p:ph type="sldNum" sz="quarter" idx="5"/>
          </p:nvPr>
        </p:nvSpPr>
        <p:spPr/>
        <p:txBody>
          <a:bodyPr/>
          <a:lstStyle/>
          <a:p>
            <a:fld id="{6CB612E1-2B32-4A77-AD4D-AA121D4D7476}" type="slidenum">
              <a:rPr lang="en-BS" smtClean="0"/>
              <a:t>10</a:t>
            </a:fld>
            <a:endParaRPr lang="en-BS"/>
          </a:p>
        </p:txBody>
      </p:sp>
    </p:spTree>
    <p:extLst>
      <p:ext uri="{BB962C8B-B14F-4D97-AF65-F5344CB8AC3E}">
        <p14:creationId xmlns:p14="http://schemas.microsoft.com/office/powerpoint/2010/main" val="749036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without faith it is impossible to please God because anyone who come to him must believe that he exist and that he rewards those who earnestly seek him” (</a:t>
            </a:r>
            <a:r>
              <a:rPr lang="en-US" b="1" dirty="0"/>
              <a:t>Hebrews 11:6</a:t>
            </a:r>
            <a:r>
              <a:rPr lang="en-US" dirty="0"/>
              <a:t>) </a:t>
            </a:r>
          </a:p>
          <a:p>
            <a:endParaRPr lang="en-US" dirty="0"/>
          </a:p>
          <a:p>
            <a:r>
              <a:rPr lang="en-US" dirty="0"/>
              <a:t>“This is the confidence we have in approaching God: that if we ask anything according to his will, he hears us. And if we know that he hears us—whatever we ask—we know that we have what we asked of him” (</a:t>
            </a:r>
            <a:r>
              <a:rPr lang="en-US" b="1" dirty="0"/>
              <a:t>1 John 5:14, 15</a:t>
            </a:r>
            <a:r>
              <a:rPr lang="en-US" dirty="0"/>
              <a:t>) It is not enough to pray, you must believe to receive your request. Trust God to make it good- his promises.  Prayer is useless without faith, because your faith must be tied to the promise.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point is that we must believe in the promises of God regarding our needs that we are praying about. And if you are finding it hard to really believe the promises, then just talk to God about the difficulty you’re having. </a:t>
            </a:r>
          </a:p>
          <a:p>
            <a:endParaRPr lang="en-US" dirty="0"/>
          </a:p>
          <a:p>
            <a:r>
              <a:rPr lang="en-US" b="1" dirty="0"/>
              <a:t>If you have faith in Gods promises how should that affect your attitude when facing difficult times?</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Sometimes we are quick to receive the promises of God and claim them without taking positive actions that will bring those promises into reality. And when we do not do our part, we are quick to heap the blame on God that he is unfaithful. Even if God has promised you that you are going to be a powerful minister of the gospel tomorrow, there is a responsibility that is placed on you to pray the promise of God into reality.</a:t>
            </a:r>
          </a:p>
          <a:p>
            <a:endParaRPr lang="en-US" b="1" dirty="0"/>
          </a:p>
        </p:txBody>
      </p:sp>
      <p:sp>
        <p:nvSpPr>
          <p:cNvPr id="4" name="Slide Number Placeholder 3"/>
          <p:cNvSpPr>
            <a:spLocks noGrp="1"/>
          </p:cNvSpPr>
          <p:nvPr>
            <p:ph type="sldNum" sz="quarter" idx="5"/>
          </p:nvPr>
        </p:nvSpPr>
        <p:spPr/>
        <p:txBody>
          <a:bodyPr/>
          <a:lstStyle/>
          <a:p>
            <a:fld id="{6CB612E1-2B32-4A77-AD4D-AA121D4D7476}" type="slidenum">
              <a:rPr lang="en-BS" smtClean="0"/>
              <a:t>11</a:t>
            </a:fld>
            <a:endParaRPr lang="en-BS"/>
          </a:p>
        </p:txBody>
      </p:sp>
    </p:spTree>
    <p:extLst>
      <p:ext uri="{BB962C8B-B14F-4D97-AF65-F5344CB8AC3E}">
        <p14:creationId xmlns:p14="http://schemas.microsoft.com/office/powerpoint/2010/main" val="1659745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9F16-E4E4-4EB8-BC35-9540B2721C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S"/>
          </a:p>
        </p:txBody>
      </p:sp>
      <p:sp>
        <p:nvSpPr>
          <p:cNvPr id="3" name="Subtitle 2">
            <a:extLst>
              <a:ext uri="{FF2B5EF4-FFF2-40B4-BE49-F238E27FC236}">
                <a16:creationId xmlns:a16="http://schemas.microsoft.com/office/drawing/2014/main" id="{127C3EA2-AD87-4370-8EA4-7ECC81332D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S"/>
          </a:p>
        </p:txBody>
      </p:sp>
      <p:sp>
        <p:nvSpPr>
          <p:cNvPr id="4" name="Date Placeholder 3">
            <a:extLst>
              <a:ext uri="{FF2B5EF4-FFF2-40B4-BE49-F238E27FC236}">
                <a16:creationId xmlns:a16="http://schemas.microsoft.com/office/drawing/2014/main" id="{9BA3CFCA-CF9E-4F1E-B931-7D53D766B80B}"/>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5D4648B0-E016-46F4-8622-D906CD3CC715}"/>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08B05BDE-CE11-42C5-B6D0-552345019781}"/>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341199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D66A-30FD-4DCE-8CC4-D11C8E157EA4}"/>
              </a:ext>
            </a:extLst>
          </p:cNvPr>
          <p:cNvSpPr>
            <a:spLocks noGrp="1"/>
          </p:cNvSpPr>
          <p:nvPr>
            <p:ph type="title"/>
          </p:nvPr>
        </p:nvSpPr>
        <p:spPr/>
        <p:txBody>
          <a:bodyPr/>
          <a:lstStyle/>
          <a:p>
            <a:r>
              <a:rPr lang="en-US"/>
              <a:t>Click to edit Master title style</a:t>
            </a:r>
            <a:endParaRPr lang="en-BS"/>
          </a:p>
        </p:txBody>
      </p:sp>
      <p:sp>
        <p:nvSpPr>
          <p:cNvPr id="3" name="Vertical Text Placeholder 2">
            <a:extLst>
              <a:ext uri="{FF2B5EF4-FFF2-40B4-BE49-F238E27FC236}">
                <a16:creationId xmlns:a16="http://schemas.microsoft.com/office/drawing/2014/main" id="{1CC9C43D-659C-45E3-A707-0171A48FE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97368F0B-DD16-483E-9E44-2F74ECC86D1A}"/>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80741837-EFE6-4EB6-B322-72215EB7615A}"/>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BF1091BB-6333-4C7B-B9E0-C4E7C0E527C5}"/>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265055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B4F907-6B49-493E-A9A8-1846070A5A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S"/>
          </a:p>
        </p:txBody>
      </p:sp>
      <p:sp>
        <p:nvSpPr>
          <p:cNvPr id="3" name="Vertical Text Placeholder 2">
            <a:extLst>
              <a:ext uri="{FF2B5EF4-FFF2-40B4-BE49-F238E27FC236}">
                <a16:creationId xmlns:a16="http://schemas.microsoft.com/office/drawing/2014/main" id="{B11B4041-65EE-45A4-BDEF-28CBD7B72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9A243776-B8CD-43B6-8AD2-3BF415098263}"/>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50891458-E019-41B4-A8F0-5E1E9E26AC1F}"/>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E882BD28-FCB0-4FC0-AD99-3A567E78F221}"/>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160808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0FAF-09C9-4A75-996F-79AFD19BF0C3}"/>
              </a:ext>
            </a:extLst>
          </p:cNvPr>
          <p:cNvSpPr>
            <a:spLocks noGrp="1"/>
          </p:cNvSpPr>
          <p:nvPr>
            <p:ph type="title"/>
          </p:nvPr>
        </p:nvSpPr>
        <p:spPr/>
        <p:txBody>
          <a:bodyPr/>
          <a:lstStyle/>
          <a:p>
            <a:r>
              <a:rPr lang="en-US"/>
              <a:t>Click to edit Master title style</a:t>
            </a:r>
            <a:endParaRPr lang="en-BS"/>
          </a:p>
        </p:txBody>
      </p:sp>
      <p:sp>
        <p:nvSpPr>
          <p:cNvPr id="3" name="Content Placeholder 2">
            <a:extLst>
              <a:ext uri="{FF2B5EF4-FFF2-40B4-BE49-F238E27FC236}">
                <a16:creationId xmlns:a16="http://schemas.microsoft.com/office/drawing/2014/main" id="{F5DF564C-4870-47D5-932D-02F7835687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E7E054C6-3D84-49DF-BCD9-4CE0C8362D84}"/>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A5396E19-6401-40FA-9764-4499F9B564CF}"/>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B31D9F22-596B-4C6E-8AE7-3B89F73C4DF6}"/>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296859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FED1-68F5-43BD-B25A-3F5D2D46D3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S"/>
          </a:p>
        </p:txBody>
      </p:sp>
      <p:sp>
        <p:nvSpPr>
          <p:cNvPr id="3" name="Text Placeholder 2">
            <a:extLst>
              <a:ext uri="{FF2B5EF4-FFF2-40B4-BE49-F238E27FC236}">
                <a16:creationId xmlns:a16="http://schemas.microsoft.com/office/drawing/2014/main" id="{698DE0D4-C7F7-42B5-BE67-DFD177C22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6CA3C1-AAB8-452E-A111-73C7FB6189B7}"/>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8352D818-EF38-4464-8EE3-B846C7AA6954}"/>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3126B359-A3C1-4C0E-AB85-97281DCD7F06}"/>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1336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8AC3-7955-4B1A-8E88-04D292EFD3EA}"/>
              </a:ext>
            </a:extLst>
          </p:cNvPr>
          <p:cNvSpPr>
            <a:spLocks noGrp="1"/>
          </p:cNvSpPr>
          <p:nvPr>
            <p:ph type="title"/>
          </p:nvPr>
        </p:nvSpPr>
        <p:spPr/>
        <p:txBody>
          <a:bodyPr/>
          <a:lstStyle/>
          <a:p>
            <a:r>
              <a:rPr lang="en-US"/>
              <a:t>Click to edit Master title style</a:t>
            </a:r>
            <a:endParaRPr lang="en-BS"/>
          </a:p>
        </p:txBody>
      </p:sp>
      <p:sp>
        <p:nvSpPr>
          <p:cNvPr id="3" name="Content Placeholder 2">
            <a:extLst>
              <a:ext uri="{FF2B5EF4-FFF2-40B4-BE49-F238E27FC236}">
                <a16:creationId xmlns:a16="http://schemas.microsoft.com/office/drawing/2014/main" id="{48949F9E-87BF-4766-9A79-0560F43B42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Content Placeholder 3">
            <a:extLst>
              <a:ext uri="{FF2B5EF4-FFF2-40B4-BE49-F238E27FC236}">
                <a16:creationId xmlns:a16="http://schemas.microsoft.com/office/drawing/2014/main" id="{2FB76EC5-4A59-437F-9E3B-9E2844378E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5" name="Date Placeholder 4">
            <a:extLst>
              <a:ext uri="{FF2B5EF4-FFF2-40B4-BE49-F238E27FC236}">
                <a16:creationId xmlns:a16="http://schemas.microsoft.com/office/drawing/2014/main" id="{320CFE97-D130-407F-B5EE-6AC74AA0193C}"/>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6" name="Footer Placeholder 5">
            <a:extLst>
              <a:ext uri="{FF2B5EF4-FFF2-40B4-BE49-F238E27FC236}">
                <a16:creationId xmlns:a16="http://schemas.microsoft.com/office/drawing/2014/main" id="{E857D5B9-A4B3-41B9-A160-656046604EFE}"/>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1AA6201C-6C52-430B-A402-5119C510748B}"/>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371434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CE1C-7851-4276-BAE5-2D6106ED0D1D}"/>
              </a:ext>
            </a:extLst>
          </p:cNvPr>
          <p:cNvSpPr>
            <a:spLocks noGrp="1"/>
          </p:cNvSpPr>
          <p:nvPr>
            <p:ph type="title"/>
          </p:nvPr>
        </p:nvSpPr>
        <p:spPr>
          <a:xfrm>
            <a:off x="839788" y="365125"/>
            <a:ext cx="10515600" cy="1325563"/>
          </a:xfrm>
        </p:spPr>
        <p:txBody>
          <a:bodyPr/>
          <a:lstStyle/>
          <a:p>
            <a:r>
              <a:rPr lang="en-US"/>
              <a:t>Click to edit Master title style</a:t>
            </a:r>
            <a:endParaRPr lang="en-BS"/>
          </a:p>
        </p:txBody>
      </p:sp>
      <p:sp>
        <p:nvSpPr>
          <p:cNvPr id="3" name="Text Placeholder 2">
            <a:extLst>
              <a:ext uri="{FF2B5EF4-FFF2-40B4-BE49-F238E27FC236}">
                <a16:creationId xmlns:a16="http://schemas.microsoft.com/office/drawing/2014/main" id="{7D86241E-8698-4211-BE51-F14ABA2D10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74D48C-0107-4BDF-ABDC-0BA718DF63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5" name="Text Placeholder 4">
            <a:extLst>
              <a:ext uri="{FF2B5EF4-FFF2-40B4-BE49-F238E27FC236}">
                <a16:creationId xmlns:a16="http://schemas.microsoft.com/office/drawing/2014/main" id="{60C2A446-FB1B-46AD-82EF-CAE156F11E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D525DD-94E5-4159-869F-6C2237DEEC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7" name="Date Placeholder 6">
            <a:extLst>
              <a:ext uri="{FF2B5EF4-FFF2-40B4-BE49-F238E27FC236}">
                <a16:creationId xmlns:a16="http://schemas.microsoft.com/office/drawing/2014/main" id="{92E153D9-9DD2-46C4-B8AC-5578D5B4DCAD}"/>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8" name="Footer Placeholder 7">
            <a:extLst>
              <a:ext uri="{FF2B5EF4-FFF2-40B4-BE49-F238E27FC236}">
                <a16:creationId xmlns:a16="http://schemas.microsoft.com/office/drawing/2014/main" id="{F0447690-601D-4674-9D68-EEF9FE6E2986}"/>
              </a:ext>
            </a:extLst>
          </p:cNvPr>
          <p:cNvSpPr>
            <a:spLocks noGrp="1"/>
          </p:cNvSpPr>
          <p:nvPr>
            <p:ph type="ftr" sz="quarter" idx="11"/>
          </p:nvPr>
        </p:nvSpPr>
        <p:spPr/>
        <p:txBody>
          <a:bodyPr/>
          <a:lstStyle/>
          <a:p>
            <a:endParaRPr lang="en-BS"/>
          </a:p>
        </p:txBody>
      </p:sp>
      <p:sp>
        <p:nvSpPr>
          <p:cNvPr id="9" name="Slide Number Placeholder 8">
            <a:extLst>
              <a:ext uri="{FF2B5EF4-FFF2-40B4-BE49-F238E27FC236}">
                <a16:creationId xmlns:a16="http://schemas.microsoft.com/office/drawing/2014/main" id="{B556C1CF-59C4-4674-9B17-C45006796397}"/>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124704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BDBF-AFDD-42C1-948A-39E1159864D8}"/>
              </a:ext>
            </a:extLst>
          </p:cNvPr>
          <p:cNvSpPr>
            <a:spLocks noGrp="1"/>
          </p:cNvSpPr>
          <p:nvPr>
            <p:ph type="title"/>
          </p:nvPr>
        </p:nvSpPr>
        <p:spPr/>
        <p:txBody>
          <a:bodyPr/>
          <a:lstStyle/>
          <a:p>
            <a:r>
              <a:rPr lang="en-US"/>
              <a:t>Click to edit Master title style</a:t>
            </a:r>
            <a:endParaRPr lang="en-BS"/>
          </a:p>
        </p:txBody>
      </p:sp>
      <p:sp>
        <p:nvSpPr>
          <p:cNvPr id="3" name="Date Placeholder 2">
            <a:extLst>
              <a:ext uri="{FF2B5EF4-FFF2-40B4-BE49-F238E27FC236}">
                <a16:creationId xmlns:a16="http://schemas.microsoft.com/office/drawing/2014/main" id="{D0121885-9982-4BCD-9F11-447C6AA08121}"/>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4" name="Footer Placeholder 3">
            <a:extLst>
              <a:ext uri="{FF2B5EF4-FFF2-40B4-BE49-F238E27FC236}">
                <a16:creationId xmlns:a16="http://schemas.microsoft.com/office/drawing/2014/main" id="{2F4C0275-B35D-4799-AA42-B0A99040AA4E}"/>
              </a:ext>
            </a:extLst>
          </p:cNvPr>
          <p:cNvSpPr>
            <a:spLocks noGrp="1"/>
          </p:cNvSpPr>
          <p:nvPr>
            <p:ph type="ftr" sz="quarter" idx="11"/>
          </p:nvPr>
        </p:nvSpPr>
        <p:spPr/>
        <p:txBody>
          <a:bodyPr/>
          <a:lstStyle/>
          <a:p>
            <a:endParaRPr lang="en-BS"/>
          </a:p>
        </p:txBody>
      </p:sp>
      <p:sp>
        <p:nvSpPr>
          <p:cNvPr id="5" name="Slide Number Placeholder 4">
            <a:extLst>
              <a:ext uri="{FF2B5EF4-FFF2-40B4-BE49-F238E27FC236}">
                <a16:creationId xmlns:a16="http://schemas.microsoft.com/office/drawing/2014/main" id="{734CD039-2B66-4C74-94BC-11D1FCC20763}"/>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236938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510E30-C5FA-4BD6-AE84-1610D37F0764}"/>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3" name="Footer Placeholder 2">
            <a:extLst>
              <a:ext uri="{FF2B5EF4-FFF2-40B4-BE49-F238E27FC236}">
                <a16:creationId xmlns:a16="http://schemas.microsoft.com/office/drawing/2014/main" id="{D77A3106-7109-4ED9-9B60-93626A6182D6}"/>
              </a:ext>
            </a:extLst>
          </p:cNvPr>
          <p:cNvSpPr>
            <a:spLocks noGrp="1"/>
          </p:cNvSpPr>
          <p:nvPr>
            <p:ph type="ftr" sz="quarter" idx="11"/>
          </p:nvPr>
        </p:nvSpPr>
        <p:spPr/>
        <p:txBody>
          <a:bodyPr/>
          <a:lstStyle/>
          <a:p>
            <a:endParaRPr lang="en-BS"/>
          </a:p>
        </p:txBody>
      </p:sp>
      <p:sp>
        <p:nvSpPr>
          <p:cNvPr id="4" name="Slide Number Placeholder 3">
            <a:extLst>
              <a:ext uri="{FF2B5EF4-FFF2-40B4-BE49-F238E27FC236}">
                <a16:creationId xmlns:a16="http://schemas.microsoft.com/office/drawing/2014/main" id="{EC602729-222D-48D9-A249-B923623534AC}"/>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251931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B68A1-4DEE-4C7E-9244-F59BD6BB2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S"/>
          </a:p>
        </p:txBody>
      </p:sp>
      <p:sp>
        <p:nvSpPr>
          <p:cNvPr id="3" name="Content Placeholder 2">
            <a:extLst>
              <a:ext uri="{FF2B5EF4-FFF2-40B4-BE49-F238E27FC236}">
                <a16:creationId xmlns:a16="http://schemas.microsoft.com/office/drawing/2014/main" id="{3F87C358-FC31-4E1B-9359-56FC06D917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Text Placeholder 3">
            <a:extLst>
              <a:ext uri="{FF2B5EF4-FFF2-40B4-BE49-F238E27FC236}">
                <a16:creationId xmlns:a16="http://schemas.microsoft.com/office/drawing/2014/main" id="{60E5C014-0FDE-4A5B-97AA-BD5B853D6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400531-A4F7-4590-BE99-CA58F7131009}"/>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6" name="Footer Placeholder 5">
            <a:extLst>
              <a:ext uri="{FF2B5EF4-FFF2-40B4-BE49-F238E27FC236}">
                <a16:creationId xmlns:a16="http://schemas.microsoft.com/office/drawing/2014/main" id="{37801967-AF5C-48ED-AEB7-3372D820B4E0}"/>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5EF40D76-1AA3-4254-B00F-9A816DC40623}"/>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342538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A143-8DFE-4C5C-853F-8134D6B43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S"/>
          </a:p>
        </p:txBody>
      </p:sp>
      <p:sp>
        <p:nvSpPr>
          <p:cNvPr id="3" name="Picture Placeholder 2">
            <a:extLst>
              <a:ext uri="{FF2B5EF4-FFF2-40B4-BE49-F238E27FC236}">
                <a16:creationId xmlns:a16="http://schemas.microsoft.com/office/drawing/2014/main" id="{53A676EB-EEAD-4FCC-8EE4-5A1C0A787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S"/>
          </a:p>
        </p:txBody>
      </p:sp>
      <p:sp>
        <p:nvSpPr>
          <p:cNvPr id="4" name="Text Placeholder 3">
            <a:extLst>
              <a:ext uri="{FF2B5EF4-FFF2-40B4-BE49-F238E27FC236}">
                <a16:creationId xmlns:a16="http://schemas.microsoft.com/office/drawing/2014/main" id="{4543CEF5-57AC-44C0-8AF4-36727734B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3A7CE4-F879-4624-84D4-8F6ECB3CFE8D}"/>
              </a:ext>
            </a:extLst>
          </p:cNvPr>
          <p:cNvSpPr>
            <a:spLocks noGrp="1"/>
          </p:cNvSpPr>
          <p:nvPr>
            <p:ph type="dt" sz="half" idx="10"/>
          </p:nvPr>
        </p:nvSpPr>
        <p:spPr/>
        <p:txBody>
          <a:bodyPr/>
          <a:lstStyle/>
          <a:p>
            <a:fld id="{A82992B0-1226-4A20-A111-15FD7A88A6A7}" type="datetimeFigureOut">
              <a:rPr lang="en-BS" smtClean="0"/>
              <a:t>12/18/22</a:t>
            </a:fld>
            <a:endParaRPr lang="en-BS"/>
          </a:p>
        </p:txBody>
      </p:sp>
      <p:sp>
        <p:nvSpPr>
          <p:cNvPr id="6" name="Footer Placeholder 5">
            <a:extLst>
              <a:ext uri="{FF2B5EF4-FFF2-40B4-BE49-F238E27FC236}">
                <a16:creationId xmlns:a16="http://schemas.microsoft.com/office/drawing/2014/main" id="{FF65492A-1749-4364-B6EA-43BC941971D4}"/>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402B0F4B-E7CE-496A-91AB-F2C032A3D3DF}"/>
              </a:ext>
            </a:extLst>
          </p:cNvPr>
          <p:cNvSpPr>
            <a:spLocks noGrp="1"/>
          </p:cNvSpPr>
          <p:nvPr>
            <p:ph type="sldNum" sz="quarter" idx="12"/>
          </p:nvPr>
        </p:nvSpPr>
        <p:spPr/>
        <p:txBody>
          <a:bodyPr/>
          <a:lstStyle/>
          <a:p>
            <a:fld id="{8BF42D75-B6E6-41F6-BEB5-4788E090810C}" type="slidenum">
              <a:rPr lang="en-BS" smtClean="0"/>
              <a:t>‹#›</a:t>
            </a:fld>
            <a:endParaRPr lang="en-BS"/>
          </a:p>
        </p:txBody>
      </p:sp>
    </p:spTree>
    <p:extLst>
      <p:ext uri="{BB962C8B-B14F-4D97-AF65-F5344CB8AC3E}">
        <p14:creationId xmlns:p14="http://schemas.microsoft.com/office/powerpoint/2010/main" val="29401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24B24-FF26-4B5D-B6ED-545CF3335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S"/>
          </a:p>
        </p:txBody>
      </p:sp>
      <p:sp>
        <p:nvSpPr>
          <p:cNvPr id="3" name="Text Placeholder 2">
            <a:extLst>
              <a:ext uri="{FF2B5EF4-FFF2-40B4-BE49-F238E27FC236}">
                <a16:creationId xmlns:a16="http://schemas.microsoft.com/office/drawing/2014/main" id="{3529614C-1D28-474B-A6FA-F23F301AF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F6C6792D-C0F4-4E21-AEA6-152B3C5D3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992B0-1226-4A20-A111-15FD7A88A6A7}" type="datetimeFigureOut">
              <a:rPr lang="en-BS" smtClean="0"/>
              <a:t>12/18/22</a:t>
            </a:fld>
            <a:endParaRPr lang="en-BS"/>
          </a:p>
        </p:txBody>
      </p:sp>
      <p:sp>
        <p:nvSpPr>
          <p:cNvPr id="5" name="Footer Placeholder 4">
            <a:extLst>
              <a:ext uri="{FF2B5EF4-FFF2-40B4-BE49-F238E27FC236}">
                <a16:creationId xmlns:a16="http://schemas.microsoft.com/office/drawing/2014/main" id="{337EF8C3-64A1-4AE8-9649-12926AB98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S"/>
          </a:p>
        </p:txBody>
      </p:sp>
      <p:sp>
        <p:nvSpPr>
          <p:cNvPr id="6" name="Slide Number Placeholder 5">
            <a:extLst>
              <a:ext uri="{FF2B5EF4-FFF2-40B4-BE49-F238E27FC236}">
                <a16:creationId xmlns:a16="http://schemas.microsoft.com/office/drawing/2014/main" id="{49CD9ECD-43EF-41F1-B208-68A9B927A9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42D75-B6E6-41F6-BEB5-4788E090810C}" type="slidenum">
              <a:rPr lang="en-BS" smtClean="0"/>
              <a:t>‹#›</a:t>
            </a:fld>
            <a:endParaRPr lang="en-BS"/>
          </a:p>
        </p:txBody>
      </p:sp>
    </p:spTree>
    <p:extLst>
      <p:ext uri="{BB962C8B-B14F-4D97-AF65-F5344CB8AC3E}">
        <p14:creationId xmlns:p14="http://schemas.microsoft.com/office/powerpoint/2010/main" val="1412564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blueletterbible.org/niv/2pe/3/9/s_1159009"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34">
            <a:extLst>
              <a:ext uri="{FF2B5EF4-FFF2-40B4-BE49-F238E27FC236}">
                <a16:creationId xmlns:a16="http://schemas.microsoft.com/office/drawing/2014/main" id="{A254D376-7060-4491-9779-FC35E62F3F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5F40FC-FC99-4897-B53F-97CFA95A3AA7}"/>
              </a:ext>
            </a:extLst>
          </p:cNvPr>
          <p:cNvSpPr>
            <a:spLocks noGrp="1"/>
          </p:cNvSpPr>
          <p:nvPr>
            <p:ph type="ctrTitle"/>
          </p:nvPr>
        </p:nvSpPr>
        <p:spPr>
          <a:xfrm>
            <a:off x="838200" y="5186423"/>
            <a:ext cx="10515600" cy="1114382"/>
          </a:xfrm>
        </p:spPr>
        <p:txBody>
          <a:bodyPr vert="horz" lIns="91440" tIns="45720" rIns="91440" bIns="45720" rtlCol="0" anchor="ctr">
            <a:normAutofit/>
          </a:bodyPr>
          <a:lstStyle/>
          <a:p>
            <a:r>
              <a:rPr lang="en-US" sz="5200" dirty="0">
                <a:latin typeface="Bahnschrift Light SemiCondensed" panose="020B0502040204020203" pitchFamily="34" charset="0"/>
              </a:rPr>
              <a:t>Praying the promises of God</a:t>
            </a:r>
          </a:p>
        </p:txBody>
      </p:sp>
      <p:pic>
        <p:nvPicPr>
          <p:cNvPr id="1026" name="Picture 2" descr="Can prayers cure Coronavirus? Indian-American Physician launches study -  Indus Scrolls">
            <a:extLst>
              <a:ext uri="{FF2B5EF4-FFF2-40B4-BE49-F238E27FC236}">
                <a16:creationId xmlns:a16="http://schemas.microsoft.com/office/drawing/2014/main" id="{956E3C69-59BD-4EE6-9CD6-EC245BA0D1C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986" b="5462"/>
          <a:stretch/>
        </p:blipFill>
        <p:spPr bwMode="auto">
          <a:xfrm>
            <a:off x="20" y="10"/>
            <a:ext cx="12191980" cy="5014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02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07A1-FE95-4129-8F81-A186B98937BF}"/>
              </a:ext>
            </a:extLst>
          </p:cNvPr>
          <p:cNvSpPr>
            <a:spLocks noGrp="1"/>
          </p:cNvSpPr>
          <p:nvPr>
            <p:ph type="title"/>
          </p:nvPr>
        </p:nvSpPr>
        <p:spPr>
          <a:xfrm>
            <a:off x="1" y="629266"/>
            <a:ext cx="4639056" cy="1622321"/>
          </a:xfrm>
        </p:spPr>
        <p:txBody>
          <a:bodyPr vert="horz" lIns="91440" tIns="45720" rIns="91440" bIns="45720" rtlCol="0" anchor="ctr">
            <a:normAutofit fontScale="90000"/>
          </a:bodyPr>
          <a:lstStyle/>
          <a:p>
            <a:pPr algn="ctr"/>
            <a:r>
              <a:rPr lang="en-US" sz="6000" b="1" kern="1200" dirty="0">
                <a:solidFill>
                  <a:schemeClr val="tx1"/>
                </a:solidFill>
                <a:latin typeface="Bahnschrift Light" panose="020B0502040204020203" pitchFamily="34" charset="0"/>
              </a:rPr>
              <a:t>Know His Promises</a:t>
            </a:r>
          </a:p>
        </p:txBody>
      </p:sp>
      <p:sp>
        <p:nvSpPr>
          <p:cNvPr id="3" name="Content Placeholder 2">
            <a:extLst>
              <a:ext uri="{FF2B5EF4-FFF2-40B4-BE49-F238E27FC236}">
                <a16:creationId xmlns:a16="http://schemas.microsoft.com/office/drawing/2014/main" id="{09221560-FA9A-4719-9193-6A99E8476505}"/>
              </a:ext>
            </a:extLst>
          </p:cNvPr>
          <p:cNvSpPr>
            <a:spLocks noGrp="1"/>
          </p:cNvSpPr>
          <p:nvPr>
            <p:ph sz="half" idx="1"/>
          </p:nvPr>
        </p:nvSpPr>
        <p:spPr>
          <a:xfrm>
            <a:off x="648930" y="2438400"/>
            <a:ext cx="3821469" cy="3785419"/>
          </a:xfrm>
        </p:spPr>
        <p:txBody>
          <a:bodyPr vert="horz" lIns="91440" tIns="45720" rIns="91440" bIns="45720" rtlCol="0">
            <a:normAutofit fontScale="92500" lnSpcReduction="10000"/>
          </a:bodyPr>
          <a:lstStyle/>
          <a:p>
            <a:r>
              <a:rPr lang="en-US" sz="3200" dirty="0">
                <a:latin typeface="Bahnschrift Light" panose="020B0502040204020203" pitchFamily="34" charset="0"/>
              </a:rPr>
              <a:t>2 Corinthians 1:20 For as many as are the promises of God, in Him they are yes; therefore also through Him is our Amen to the glory of God through us.</a:t>
            </a: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Pray the Promises of Scripture - Valerie Murray">
            <a:extLst>
              <a:ext uri="{FF2B5EF4-FFF2-40B4-BE49-F238E27FC236}">
                <a16:creationId xmlns:a16="http://schemas.microsoft.com/office/drawing/2014/main" id="{9306C001-6A28-439E-835C-BE21A9A8F26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50" t="-142" r="39846" b="51"/>
          <a:stretch/>
        </p:blipFill>
        <p:spPr bwMode="auto">
          <a:xfrm>
            <a:off x="5405862" y="825928"/>
            <a:ext cx="6019331" cy="520289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82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07A1-FE95-4129-8F81-A186B98937BF}"/>
              </a:ext>
            </a:extLst>
          </p:cNvPr>
          <p:cNvSpPr>
            <a:spLocks noGrp="1"/>
          </p:cNvSpPr>
          <p:nvPr>
            <p:ph type="title"/>
          </p:nvPr>
        </p:nvSpPr>
        <p:spPr>
          <a:xfrm>
            <a:off x="648930" y="397037"/>
            <a:ext cx="3505495" cy="1622321"/>
          </a:xfrm>
        </p:spPr>
        <p:txBody>
          <a:bodyPr vert="horz" lIns="91440" tIns="45720" rIns="91440" bIns="45720" rtlCol="0" anchor="ctr">
            <a:normAutofit fontScale="90000"/>
          </a:bodyPr>
          <a:lstStyle/>
          <a:p>
            <a:pPr algn="ctr"/>
            <a:r>
              <a:rPr lang="en-US" sz="5400" b="1" dirty="0">
                <a:latin typeface="Bahnschrift Light" panose="020B0502040204020203" pitchFamily="34" charset="0"/>
              </a:rPr>
              <a:t>You Must Go to God in Faith</a:t>
            </a:r>
            <a:endParaRPr lang="en-US" sz="5400" b="1" kern="1200" dirty="0">
              <a:solidFill>
                <a:schemeClr val="tx1"/>
              </a:solidFill>
              <a:latin typeface="Bahnschrift Light" panose="020B0502040204020203" pitchFamily="34" charset="0"/>
            </a:endParaRPr>
          </a:p>
        </p:txBody>
      </p:sp>
      <p:sp>
        <p:nvSpPr>
          <p:cNvPr id="3" name="Content Placeholder 2">
            <a:extLst>
              <a:ext uri="{FF2B5EF4-FFF2-40B4-BE49-F238E27FC236}">
                <a16:creationId xmlns:a16="http://schemas.microsoft.com/office/drawing/2014/main" id="{09221560-FA9A-4719-9193-6A99E8476505}"/>
              </a:ext>
            </a:extLst>
          </p:cNvPr>
          <p:cNvSpPr>
            <a:spLocks noGrp="1"/>
          </p:cNvSpPr>
          <p:nvPr>
            <p:ph sz="half" idx="1"/>
          </p:nvPr>
        </p:nvSpPr>
        <p:spPr>
          <a:xfrm>
            <a:off x="648930" y="2438400"/>
            <a:ext cx="3821469" cy="3785419"/>
          </a:xfrm>
        </p:spPr>
        <p:txBody>
          <a:bodyPr vert="horz" lIns="91440" tIns="45720" rIns="91440" bIns="45720" rtlCol="0">
            <a:normAutofit fontScale="85000" lnSpcReduction="20000"/>
          </a:bodyPr>
          <a:lstStyle/>
          <a:p>
            <a:r>
              <a:rPr lang="en-US" sz="3600" dirty="0">
                <a:latin typeface="Bahnschrift Light" panose="020B0502040204020203" pitchFamily="34" charset="0"/>
              </a:rPr>
              <a:t>“And without faith it is impossible to please God because anyone who come to him must believe that he exist and that he rewards those who earnestly seek him” (Hebrews 11:6)</a:t>
            </a:r>
          </a:p>
          <a:p>
            <a:endParaRPr lang="en-US" sz="3600" dirty="0">
              <a:latin typeface="Bahnschrift Light" panose="020B0502040204020203" pitchFamily="34" charset="0"/>
            </a:endParaRP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Pray the Promises of Scripture - Valerie Murray">
            <a:extLst>
              <a:ext uri="{FF2B5EF4-FFF2-40B4-BE49-F238E27FC236}">
                <a16:creationId xmlns:a16="http://schemas.microsoft.com/office/drawing/2014/main" id="{9306C001-6A28-439E-835C-BE21A9A8F26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50" t="-142" r="39846" b="51"/>
          <a:stretch/>
        </p:blipFill>
        <p:spPr bwMode="auto">
          <a:xfrm>
            <a:off x="5405862" y="825928"/>
            <a:ext cx="6019331" cy="520289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64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07A1-FE95-4129-8F81-A186B98937BF}"/>
              </a:ext>
            </a:extLst>
          </p:cNvPr>
          <p:cNvSpPr>
            <a:spLocks noGrp="1"/>
          </p:cNvSpPr>
          <p:nvPr>
            <p:ph type="title"/>
          </p:nvPr>
        </p:nvSpPr>
        <p:spPr>
          <a:xfrm>
            <a:off x="333374" y="440580"/>
            <a:ext cx="3821468" cy="1622321"/>
          </a:xfrm>
        </p:spPr>
        <p:txBody>
          <a:bodyPr vert="horz" lIns="91440" tIns="45720" rIns="91440" bIns="45720" rtlCol="0" anchor="ctr">
            <a:normAutofit fontScale="90000"/>
          </a:bodyPr>
          <a:lstStyle/>
          <a:p>
            <a:pPr algn="ctr"/>
            <a:r>
              <a:rPr lang="en-US" sz="5400" b="1" kern="1200" dirty="0">
                <a:solidFill>
                  <a:schemeClr val="tx1"/>
                </a:solidFill>
                <a:latin typeface="Bahnschrift Light" panose="020B0502040204020203" pitchFamily="34" charset="0"/>
              </a:rPr>
              <a:t>Confess and Forsake your Sins</a:t>
            </a:r>
          </a:p>
        </p:txBody>
      </p:sp>
      <p:sp>
        <p:nvSpPr>
          <p:cNvPr id="3" name="Content Placeholder 2">
            <a:extLst>
              <a:ext uri="{FF2B5EF4-FFF2-40B4-BE49-F238E27FC236}">
                <a16:creationId xmlns:a16="http://schemas.microsoft.com/office/drawing/2014/main" id="{09221560-FA9A-4719-9193-6A99E8476505}"/>
              </a:ext>
            </a:extLst>
          </p:cNvPr>
          <p:cNvSpPr>
            <a:spLocks noGrp="1"/>
          </p:cNvSpPr>
          <p:nvPr>
            <p:ph sz="half" idx="1"/>
          </p:nvPr>
        </p:nvSpPr>
        <p:spPr>
          <a:xfrm>
            <a:off x="648930" y="2438400"/>
            <a:ext cx="3821469" cy="3785419"/>
          </a:xfrm>
        </p:spPr>
        <p:txBody>
          <a:bodyPr vert="horz" lIns="91440" tIns="45720" rIns="91440" bIns="45720" rtlCol="0">
            <a:normAutofit fontScale="92500" lnSpcReduction="10000"/>
          </a:bodyPr>
          <a:lstStyle/>
          <a:p>
            <a:r>
              <a:rPr lang="en-US" sz="3600" dirty="0">
                <a:latin typeface="Bahnschrift Light" panose="020B0502040204020203" pitchFamily="34" charset="0"/>
              </a:rPr>
              <a:t>“But your iniquities have separated between you and your God, and your sins have hid his face from you, that he will not hear” - Isaiah 59:2</a:t>
            </a: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Pray the Promises of Scripture - Valerie Murray">
            <a:extLst>
              <a:ext uri="{FF2B5EF4-FFF2-40B4-BE49-F238E27FC236}">
                <a16:creationId xmlns:a16="http://schemas.microsoft.com/office/drawing/2014/main" id="{9306C001-6A28-439E-835C-BE21A9A8F26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50" t="-142" r="39846" b="51"/>
          <a:stretch/>
        </p:blipFill>
        <p:spPr bwMode="auto">
          <a:xfrm>
            <a:off x="5405862" y="825928"/>
            <a:ext cx="6019331" cy="520289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37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07A1-FE95-4129-8F81-A186B98937BF}"/>
              </a:ext>
            </a:extLst>
          </p:cNvPr>
          <p:cNvSpPr>
            <a:spLocks noGrp="1"/>
          </p:cNvSpPr>
          <p:nvPr>
            <p:ph type="title"/>
          </p:nvPr>
        </p:nvSpPr>
        <p:spPr>
          <a:xfrm>
            <a:off x="484214" y="634181"/>
            <a:ext cx="3670210" cy="1622321"/>
          </a:xfrm>
        </p:spPr>
        <p:txBody>
          <a:bodyPr vert="horz" lIns="91440" tIns="45720" rIns="91440" bIns="45720" rtlCol="0" anchor="ctr">
            <a:normAutofit fontScale="90000"/>
          </a:bodyPr>
          <a:lstStyle/>
          <a:p>
            <a:pPr algn="ctr"/>
            <a:r>
              <a:rPr lang="en-US" sz="5400" b="1" kern="1200" dirty="0">
                <a:solidFill>
                  <a:schemeClr val="tx1"/>
                </a:solidFill>
                <a:latin typeface="Bahnschrift Light" panose="020B0502040204020203" pitchFamily="34" charset="0"/>
              </a:rPr>
              <a:t>Practice Forgiveness</a:t>
            </a:r>
          </a:p>
        </p:txBody>
      </p:sp>
      <p:sp>
        <p:nvSpPr>
          <p:cNvPr id="3" name="Content Placeholder 2">
            <a:extLst>
              <a:ext uri="{FF2B5EF4-FFF2-40B4-BE49-F238E27FC236}">
                <a16:creationId xmlns:a16="http://schemas.microsoft.com/office/drawing/2014/main" id="{09221560-FA9A-4719-9193-6A99E8476505}"/>
              </a:ext>
            </a:extLst>
          </p:cNvPr>
          <p:cNvSpPr>
            <a:spLocks noGrp="1"/>
          </p:cNvSpPr>
          <p:nvPr>
            <p:ph sz="half" idx="1"/>
          </p:nvPr>
        </p:nvSpPr>
        <p:spPr>
          <a:xfrm>
            <a:off x="648930" y="2438400"/>
            <a:ext cx="3821469" cy="3785419"/>
          </a:xfrm>
        </p:spPr>
        <p:txBody>
          <a:bodyPr vert="horz" lIns="91440" tIns="45720" rIns="91440" bIns="45720" rtlCol="0">
            <a:normAutofit fontScale="92500" lnSpcReduction="20000"/>
          </a:bodyPr>
          <a:lstStyle/>
          <a:p>
            <a:r>
              <a:rPr lang="en-US" dirty="0">
                <a:latin typeface="Bahnschrift Light" panose="020B0502040204020203" pitchFamily="34" charset="0"/>
              </a:rPr>
              <a:t>And when ye stand praying, forgive, if ye have ought against any: that your Father also which is in heaven may forgive you your trespasses. But if ye do not forgive, neither will your Father which is in heaven forgive your trespasses. Mark 11:25-26</a:t>
            </a:r>
            <a:endParaRPr lang="en-US" sz="1200" dirty="0"/>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Pray the Promises of Scripture - Valerie Murray">
            <a:extLst>
              <a:ext uri="{FF2B5EF4-FFF2-40B4-BE49-F238E27FC236}">
                <a16:creationId xmlns:a16="http://schemas.microsoft.com/office/drawing/2014/main" id="{9306C001-6A28-439E-835C-BE21A9A8F26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50" t="-142" r="39846" b="51"/>
          <a:stretch/>
        </p:blipFill>
        <p:spPr bwMode="auto">
          <a:xfrm>
            <a:off x="5405862" y="825928"/>
            <a:ext cx="6019331" cy="520289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9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07A1-FE95-4129-8F81-A186B98937BF}"/>
              </a:ext>
            </a:extLst>
          </p:cNvPr>
          <p:cNvSpPr>
            <a:spLocks noGrp="1"/>
          </p:cNvSpPr>
          <p:nvPr>
            <p:ph type="title"/>
          </p:nvPr>
        </p:nvSpPr>
        <p:spPr>
          <a:xfrm>
            <a:off x="217715" y="629266"/>
            <a:ext cx="4252684" cy="1622321"/>
          </a:xfrm>
        </p:spPr>
        <p:txBody>
          <a:bodyPr vert="horz" lIns="91440" tIns="45720" rIns="91440" bIns="45720" rtlCol="0" anchor="ctr">
            <a:noAutofit/>
          </a:bodyPr>
          <a:lstStyle/>
          <a:p>
            <a:pPr algn="ctr"/>
            <a:r>
              <a:rPr lang="en-US" sz="6000" b="1" dirty="0">
                <a:latin typeface="Bahnschrift Light" panose="020B0502040204020203" pitchFamily="34" charset="0"/>
              </a:rPr>
              <a:t>Be Persistent</a:t>
            </a:r>
            <a:endParaRPr lang="en-US" sz="6000" b="1" kern="1200" dirty="0">
              <a:solidFill>
                <a:schemeClr val="tx1"/>
              </a:solidFill>
              <a:latin typeface="Bahnschrift Light" panose="020B0502040204020203" pitchFamily="34" charset="0"/>
            </a:endParaRPr>
          </a:p>
        </p:txBody>
      </p:sp>
      <p:sp>
        <p:nvSpPr>
          <p:cNvPr id="3" name="Content Placeholder 2">
            <a:extLst>
              <a:ext uri="{FF2B5EF4-FFF2-40B4-BE49-F238E27FC236}">
                <a16:creationId xmlns:a16="http://schemas.microsoft.com/office/drawing/2014/main" id="{09221560-FA9A-4719-9193-6A99E8476505}"/>
              </a:ext>
            </a:extLst>
          </p:cNvPr>
          <p:cNvSpPr>
            <a:spLocks noGrp="1"/>
          </p:cNvSpPr>
          <p:nvPr>
            <p:ph sz="half" idx="1"/>
          </p:nvPr>
        </p:nvSpPr>
        <p:spPr>
          <a:xfrm>
            <a:off x="648930" y="2438400"/>
            <a:ext cx="3821469" cy="3785419"/>
          </a:xfrm>
        </p:spPr>
        <p:txBody>
          <a:bodyPr vert="horz" lIns="91440" tIns="45720" rIns="91440" bIns="45720" rtlCol="0">
            <a:normAutofit fontScale="85000" lnSpcReduction="20000"/>
          </a:bodyPr>
          <a:lstStyle/>
          <a:p>
            <a:r>
              <a:rPr lang="en-US" sz="3600" dirty="0">
                <a:latin typeface="Bahnschrift Light" panose="020B0502040204020203" pitchFamily="34" charset="0"/>
              </a:rPr>
              <a:t>“And without faith it is impossible to please God because anyone who come to him must believe that he exist and that he rewards those who earnestly seek him” (Hebrews 11:6)</a:t>
            </a:r>
          </a:p>
          <a:p>
            <a:endParaRPr lang="en-US" sz="3600" dirty="0">
              <a:latin typeface="Bahnschrift Light" panose="020B0502040204020203" pitchFamily="34" charset="0"/>
            </a:endParaRP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Pray the Promises of Scripture - Valerie Murray">
            <a:extLst>
              <a:ext uri="{FF2B5EF4-FFF2-40B4-BE49-F238E27FC236}">
                <a16:creationId xmlns:a16="http://schemas.microsoft.com/office/drawing/2014/main" id="{9306C001-6A28-439E-835C-BE21A9A8F26D}"/>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50" t="-142" r="39846" b="51"/>
          <a:stretch/>
        </p:blipFill>
        <p:spPr bwMode="auto">
          <a:xfrm>
            <a:off x="5405862" y="825928"/>
            <a:ext cx="6019331" cy="520289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63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ECAB1E8-8195-4748-BE71-FF806D868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5C5F10-C168-474A-AA9D-E127DB96E4BC}"/>
              </a:ext>
            </a:extLst>
          </p:cNvPr>
          <p:cNvSpPr>
            <a:spLocks noGrp="1"/>
          </p:cNvSpPr>
          <p:nvPr>
            <p:ph type="title"/>
          </p:nvPr>
        </p:nvSpPr>
        <p:spPr>
          <a:xfrm>
            <a:off x="841247" y="978619"/>
            <a:ext cx="3410712" cy="1106424"/>
          </a:xfrm>
        </p:spPr>
        <p:txBody>
          <a:bodyPr vert="horz" lIns="91440" tIns="45720" rIns="91440" bIns="45720" rtlCol="0" anchor="ctr">
            <a:normAutofit fontScale="90000"/>
          </a:bodyPr>
          <a:lstStyle/>
          <a:p>
            <a:r>
              <a:rPr lang="en-US" sz="4000" b="1" dirty="0">
                <a:latin typeface="Bahnschrift Light" panose="020B0502040204020203" pitchFamily="34" charset="0"/>
              </a:rPr>
              <a:t>Is God always on time?</a:t>
            </a:r>
          </a:p>
        </p:txBody>
      </p:sp>
      <p:sp>
        <p:nvSpPr>
          <p:cNvPr id="75"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2385FF2-CEA0-41D2-B8FF-05AD49459431}"/>
              </a:ext>
            </a:extLst>
          </p:cNvPr>
          <p:cNvSpPr>
            <a:spLocks noGrp="1"/>
          </p:cNvSpPr>
          <p:nvPr>
            <p:ph sz="half" idx="1"/>
          </p:nvPr>
        </p:nvSpPr>
        <p:spPr>
          <a:xfrm>
            <a:off x="841247" y="2359152"/>
            <a:ext cx="3410712" cy="3425043"/>
          </a:xfrm>
        </p:spPr>
        <p:txBody>
          <a:bodyPr vert="horz" lIns="91440" tIns="45720" rIns="91440" bIns="45720" rtlCol="0">
            <a:normAutofit fontScale="92500"/>
          </a:bodyPr>
          <a:lstStyle/>
          <a:p>
            <a:r>
              <a:rPr lang="en-US" sz="3600" dirty="0">
                <a:latin typeface="Bahnschrift Light" panose="020B0502040204020203" pitchFamily="34" charset="0"/>
              </a:rPr>
              <a:t> </a:t>
            </a:r>
            <a:r>
              <a:rPr lang="en-US" sz="3600" dirty="0">
                <a:latin typeface="Bahnschrift Light" panose="020B0502040204020203" pitchFamily="34" charset="0"/>
                <a:hlinkClick r:id="rId3">
                  <a:extLst>
                    <a:ext uri="{A12FA001-AC4F-418D-AE19-62706E023703}">
                      <ahyp:hlinkClr xmlns:ahyp="http://schemas.microsoft.com/office/drawing/2018/hyperlinkcolor" val="tx"/>
                    </a:ext>
                  </a:extLst>
                </a:hlinkClick>
              </a:rPr>
              <a:t>2Pe 3:9</a:t>
            </a:r>
            <a:r>
              <a:rPr lang="en-US" sz="3600" dirty="0">
                <a:latin typeface="Bahnschrift Light" panose="020B0502040204020203" pitchFamily="34" charset="0"/>
              </a:rPr>
              <a:t> </a:t>
            </a:r>
            <a:r>
              <a:rPr lang="en-US" sz="3600" b="0" i="0" dirty="0">
                <a:effectLst/>
                <a:latin typeface="Bahnschrift Light" panose="020B0502040204020203" pitchFamily="34" charset="0"/>
              </a:rPr>
              <a:t>The Lord is not slow in keeping his promise, as some understand slowness. </a:t>
            </a:r>
          </a:p>
          <a:p>
            <a:endParaRPr lang="en-US" sz="1700" dirty="0"/>
          </a:p>
        </p:txBody>
      </p:sp>
      <p:pic>
        <p:nvPicPr>
          <p:cNvPr id="1026" name="Picture 2" descr="God's Promises - Over 50 Encouraging Bible Verses and Scripture Quotes">
            <a:extLst>
              <a:ext uri="{FF2B5EF4-FFF2-40B4-BE49-F238E27FC236}">
                <a16:creationId xmlns:a16="http://schemas.microsoft.com/office/drawing/2014/main" id="{54522B38-001A-423F-A481-26569CCE7115}"/>
              </a:ext>
            </a:extLst>
          </p:cNvPr>
          <p:cNvPicPr>
            <a:picLocks noGrp="1" noChangeAspect="1" noChangeArrowheads="1"/>
          </p:cNvPicPr>
          <p:nvPr>
            <p:ph sz="half" idx="2"/>
          </p:nvPr>
        </p:nvPicPr>
        <p:blipFill rotWithShape="1">
          <a:blip r:embed="rId4">
            <a:extLst>
              <a:ext uri="{28A0092B-C50C-407E-A947-70E740481C1C}">
                <a14:useLocalDpi xmlns:a14="http://schemas.microsoft.com/office/drawing/2010/main" val="0"/>
              </a:ext>
            </a:extLst>
          </a:blip>
          <a:srcRect l="4456" r="4683" b="-1"/>
          <a:stretch/>
        </p:blipFill>
        <p:spPr bwMode="auto">
          <a:xfrm>
            <a:off x="5124450" y="634382"/>
            <a:ext cx="6657213" cy="5495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32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2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28A471-FF8A-4150-80EC-4691145DA64C}"/>
              </a:ext>
            </a:extLst>
          </p:cNvPr>
          <p:cNvSpPr>
            <a:spLocks noGrp="1"/>
          </p:cNvSpPr>
          <p:nvPr>
            <p:ph type="title"/>
          </p:nvPr>
        </p:nvSpPr>
        <p:spPr>
          <a:xfrm>
            <a:off x="8795657" y="942538"/>
            <a:ext cx="3396343" cy="4794567"/>
          </a:xfrm>
        </p:spPr>
        <p:txBody>
          <a:bodyPr vert="horz" lIns="91440" tIns="45720" rIns="91440" bIns="45720" rtlCol="0" anchor="ctr">
            <a:normAutofit/>
          </a:bodyPr>
          <a:lstStyle/>
          <a:p>
            <a:r>
              <a:rPr lang="en-US" sz="6000" b="1" dirty="0">
                <a:solidFill>
                  <a:srgbClr val="FFFFFF"/>
                </a:solidFill>
                <a:latin typeface="Bahnschrift" panose="020B0502040204020203" pitchFamily="34" charset="0"/>
              </a:rPr>
              <a:t>What’s Your favorite promise?</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God's Promises - Over 50 Encouraging Bible Verses and Scripture Quotes">
            <a:extLst>
              <a:ext uri="{FF2B5EF4-FFF2-40B4-BE49-F238E27FC236}">
                <a16:creationId xmlns:a16="http://schemas.microsoft.com/office/drawing/2014/main" id="{E85E0452-9C90-4E9F-A549-2D928420623A}"/>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b="10499"/>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69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FBD5D27-9B20-4BB3-81F8-8503BD1E415E}"/>
              </a:ext>
            </a:extLst>
          </p:cNvPr>
          <p:cNvSpPr>
            <a:spLocks noGrp="1"/>
          </p:cNvSpPr>
          <p:nvPr>
            <p:ph type="title"/>
          </p:nvPr>
        </p:nvSpPr>
        <p:spPr>
          <a:xfrm>
            <a:off x="209550" y="1610024"/>
            <a:ext cx="5467350" cy="790276"/>
          </a:xfrm>
        </p:spPr>
        <p:txBody>
          <a:bodyPr vert="horz" lIns="91440" tIns="45720" rIns="91440" bIns="45720" rtlCol="0" anchor="b">
            <a:normAutofit/>
          </a:bodyPr>
          <a:lstStyle/>
          <a:p>
            <a:r>
              <a:rPr lang="en-US" dirty="0">
                <a:latin typeface="Bahnschrift Light SemiCondensed" panose="020B0502040204020203" pitchFamily="34" charset="0"/>
              </a:rPr>
              <a:t>What is a promise?</a:t>
            </a:r>
          </a:p>
        </p:txBody>
      </p:sp>
      <p:grpSp>
        <p:nvGrpSpPr>
          <p:cNvPr id="13" name="Group 12">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518649"/>
            <a:ext cx="1128382" cy="847206"/>
            <a:chOff x="8183879" y="1000124"/>
            <a:chExt cx="1562267" cy="1172973"/>
          </a:xfrm>
        </p:grpSpPr>
        <p:sp>
          <p:nvSpPr>
            <p:cNvPr id="14"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2B75D5D1-59CE-4B51-AE76-DF14F0927D55}"/>
              </a:ext>
            </a:extLst>
          </p:cNvPr>
          <p:cNvSpPr>
            <a:spLocks noGrp="1"/>
          </p:cNvSpPr>
          <p:nvPr>
            <p:ph sz="half" idx="1"/>
          </p:nvPr>
        </p:nvSpPr>
        <p:spPr>
          <a:xfrm>
            <a:off x="352750" y="2613969"/>
            <a:ext cx="4209725" cy="3272324"/>
          </a:xfrm>
        </p:spPr>
        <p:txBody>
          <a:bodyPr vert="horz" lIns="91440" tIns="45720" rIns="91440" bIns="45720" rtlCol="0" anchor="t">
            <a:normAutofit/>
          </a:bodyPr>
          <a:lstStyle/>
          <a:p>
            <a:r>
              <a:rPr lang="en-US" dirty="0"/>
              <a:t>Promise - </a:t>
            </a:r>
            <a:r>
              <a:rPr lang="en-US" b="0" i="0" dirty="0">
                <a:effectLst/>
              </a:rPr>
              <a:t>a declaration or assurance that one will do something or that a particular thing will happen.</a:t>
            </a:r>
            <a:endParaRPr lang="en-US" dirty="0"/>
          </a:p>
          <a:p>
            <a:endParaRPr lang="en-US" sz="2000" dirty="0"/>
          </a:p>
        </p:txBody>
      </p:sp>
      <p:pic>
        <p:nvPicPr>
          <p:cNvPr id="6" name="Picture 4" descr="I Promise by Yaumil Putra design artwork hand promise">
            <a:extLst>
              <a:ext uri="{FF2B5EF4-FFF2-40B4-BE49-F238E27FC236}">
                <a16:creationId xmlns:a16="http://schemas.microsoft.com/office/drawing/2014/main" id="{87989E88-CF05-4875-B02E-2E546233E073}"/>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6000" t="19010" r="13396"/>
          <a:stretch/>
        </p:blipFill>
        <p:spPr bwMode="auto">
          <a:xfrm>
            <a:off x="4716025" y="94042"/>
            <a:ext cx="7266425" cy="635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21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1208-7E03-4F6F-B039-604EC94C61B4}"/>
              </a:ext>
            </a:extLst>
          </p:cNvPr>
          <p:cNvSpPr>
            <a:spLocks noGrp="1"/>
          </p:cNvSpPr>
          <p:nvPr>
            <p:ph type="title"/>
          </p:nvPr>
        </p:nvSpPr>
        <p:spPr>
          <a:xfrm>
            <a:off x="482605" y="3752850"/>
            <a:ext cx="3833812" cy="2452687"/>
          </a:xfrm>
        </p:spPr>
        <p:txBody>
          <a:bodyPr vert="horz" lIns="91440" tIns="45720" rIns="91440" bIns="45720" rtlCol="0" anchor="ctr">
            <a:normAutofit/>
          </a:bodyPr>
          <a:lstStyle/>
          <a:p>
            <a:r>
              <a:rPr lang="en-US" sz="3600" b="1" dirty="0">
                <a:latin typeface="Bahnschrift Light" panose="020B0502040204020203" pitchFamily="34" charset="0"/>
              </a:rPr>
              <a:t>Characteristics of Gods Promises</a:t>
            </a:r>
          </a:p>
        </p:txBody>
      </p:sp>
      <p:pic>
        <p:nvPicPr>
          <p:cNvPr id="1026" name="Picture 2" descr="God's Promises - YouTube">
            <a:extLst>
              <a:ext uri="{FF2B5EF4-FFF2-40B4-BE49-F238E27FC236}">
                <a16:creationId xmlns:a16="http://schemas.microsoft.com/office/drawing/2014/main" id="{32F1DD05-CCBC-44DD-8F9B-803F4B45B094}"/>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23904" b="21990"/>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5F60C09-6689-499C-A7E3-0D4A08F15915}"/>
              </a:ext>
            </a:extLst>
          </p:cNvPr>
          <p:cNvSpPr>
            <a:spLocks noGrp="1"/>
          </p:cNvSpPr>
          <p:nvPr>
            <p:ph sz="half" idx="1"/>
          </p:nvPr>
        </p:nvSpPr>
        <p:spPr>
          <a:xfrm>
            <a:off x="4223982" y="3752850"/>
            <a:ext cx="7485413" cy="2452687"/>
          </a:xfrm>
        </p:spPr>
        <p:txBody>
          <a:bodyPr vert="horz" lIns="91440" tIns="45720" rIns="91440" bIns="45720" rtlCol="0" anchor="ctr">
            <a:normAutofit/>
          </a:bodyPr>
          <a:lstStyle/>
          <a:p>
            <a:r>
              <a:rPr lang="en-US" b="0" i="0" dirty="0">
                <a:effectLst/>
              </a:rPr>
              <a:t>I Kings 8:56-"Blessed be the Lord, that hath given rest unto his people Israel, according to all that he promised: there hath not failed one word of all his good promise, which he promised by the hand of Moses his servant."</a:t>
            </a:r>
            <a:br>
              <a:rPr lang="en-US" dirty="0"/>
            </a:br>
            <a:endParaRPr lang="en-US" dirty="0"/>
          </a:p>
        </p:txBody>
      </p:sp>
      <p:sp>
        <p:nvSpPr>
          <p:cNvPr id="5" name="Content Placeholder 2">
            <a:extLst>
              <a:ext uri="{FF2B5EF4-FFF2-40B4-BE49-F238E27FC236}">
                <a16:creationId xmlns:a16="http://schemas.microsoft.com/office/drawing/2014/main" id="{02E74384-96EA-4B23-BEF9-A71A0B0FA13E}"/>
              </a:ext>
            </a:extLst>
          </p:cNvPr>
          <p:cNvSpPr txBox="1">
            <a:spLocks/>
          </p:cNvSpPr>
          <p:nvPr/>
        </p:nvSpPr>
        <p:spPr>
          <a:xfrm>
            <a:off x="482605" y="5906932"/>
            <a:ext cx="10882081" cy="9088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spcBef>
                <a:spcPts val="1000"/>
              </a:spcBef>
              <a:spcAft>
                <a:spcPts val="0"/>
              </a:spcAft>
              <a:buClrTx/>
              <a:buSzTx/>
              <a:buFont typeface="Arial" panose="020B0604020202020204" pitchFamily="34" charset="0"/>
              <a:buNone/>
              <a:tabLst/>
              <a:defRPr/>
            </a:pPr>
            <a:r>
              <a:rPr kumimoji="0" lang="en-US" sz="4800" b="1" u="none" strike="noStrike" kern="1200" cap="none" spc="0" normalizeH="0" baseline="0" noProof="0" dirty="0">
                <a:ln>
                  <a:noFill/>
                </a:ln>
                <a:solidFill>
                  <a:srgbClr val="333333"/>
                </a:solidFill>
                <a:effectLst/>
                <a:uLnTx/>
                <a:uFillTx/>
                <a:latin typeface="Georgia" panose="02040502050405020303" pitchFamily="18" charset="0"/>
                <a:ea typeface="+mn-ea"/>
                <a:cs typeface="+mn-cs"/>
              </a:rPr>
              <a:t>God’s Promises are Unfailing</a:t>
            </a:r>
            <a:endParaRPr kumimoji="0" lang="en-BS" sz="4800" b="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52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1208-7E03-4F6F-B039-604EC94C61B4}"/>
              </a:ext>
            </a:extLst>
          </p:cNvPr>
          <p:cNvSpPr>
            <a:spLocks noGrp="1"/>
          </p:cNvSpPr>
          <p:nvPr>
            <p:ph type="title"/>
          </p:nvPr>
        </p:nvSpPr>
        <p:spPr>
          <a:xfrm>
            <a:off x="482605" y="2579729"/>
            <a:ext cx="3833812" cy="3426763"/>
          </a:xfrm>
        </p:spPr>
        <p:txBody>
          <a:bodyPr vert="horz" lIns="91440" tIns="45720" rIns="91440" bIns="45720" rtlCol="0" anchor="ctr">
            <a:normAutofit/>
          </a:bodyPr>
          <a:lstStyle/>
          <a:p>
            <a:r>
              <a:rPr lang="en-US" sz="3600" b="1" dirty="0">
                <a:latin typeface="Bahnschrift Light" panose="020B0502040204020203" pitchFamily="34" charset="0"/>
              </a:rPr>
              <a:t>Characteristics of Gods Promises</a:t>
            </a:r>
          </a:p>
        </p:txBody>
      </p:sp>
      <p:pic>
        <p:nvPicPr>
          <p:cNvPr id="1026" name="Picture 2" descr="God's Promises - YouTube">
            <a:extLst>
              <a:ext uri="{FF2B5EF4-FFF2-40B4-BE49-F238E27FC236}">
                <a16:creationId xmlns:a16="http://schemas.microsoft.com/office/drawing/2014/main" id="{32F1DD05-CCBC-44DD-8F9B-803F4B45B094}"/>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23904" b="21990"/>
          <a:stretch/>
        </p:blipFill>
        <p:spPr bwMode="auto">
          <a:xfrm>
            <a:off x="20" y="11"/>
            <a:ext cx="12191980" cy="3428990"/>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5F60C09-6689-499C-A7E3-0D4A08F15915}"/>
              </a:ext>
            </a:extLst>
          </p:cNvPr>
          <p:cNvSpPr>
            <a:spLocks noGrp="1"/>
          </p:cNvSpPr>
          <p:nvPr>
            <p:ph sz="half" idx="1"/>
          </p:nvPr>
        </p:nvSpPr>
        <p:spPr>
          <a:xfrm>
            <a:off x="4316417" y="2987943"/>
            <a:ext cx="7485413" cy="2452687"/>
          </a:xfrm>
        </p:spPr>
        <p:txBody>
          <a:bodyPr vert="horz" lIns="91440" tIns="45720" rIns="91440" bIns="45720" rtlCol="0" anchor="ctr">
            <a:normAutofit/>
          </a:bodyPr>
          <a:lstStyle/>
          <a:p>
            <a:r>
              <a:rPr lang="en-US" b="0" i="0" dirty="0">
                <a:solidFill>
                  <a:srgbClr val="333333"/>
                </a:solidFill>
                <a:effectLst/>
                <a:latin typeface="Georgia" panose="02040502050405020303" pitchFamily="18" charset="0"/>
              </a:rPr>
              <a:t>Romans 4:20-21-"He staggered not at the promise of God through unbelief; but was strong in faith, giving glory to God; And being fully persuaded that, what he had promised, he was able also to perform."</a:t>
            </a:r>
            <a:endParaRPr lang="en-US" dirty="0"/>
          </a:p>
        </p:txBody>
      </p:sp>
      <p:sp>
        <p:nvSpPr>
          <p:cNvPr id="5" name="Content Placeholder 2">
            <a:extLst>
              <a:ext uri="{FF2B5EF4-FFF2-40B4-BE49-F238E27FC236}">
                <a16:creationId xmlns:a16="http://schemas.microsoft.com/office/drawing/2014/main" id="{02E74384-96EA-4B23-BEF9-A71A0B0FA13E}"/>
              </a:ext>
            </a:extLst>
          </p:cNvPr>
          <p:cNvSpPr txBox="1">
            <a:spLocks/>
          </p:cNvSpPr>
          <p:nvPr/>
        </p:nvSpPr>
        <p:spPr>
          <a:xfrm>
            <a:off x="482605" y="5252348"/>
            <a:ext cx="12020365" cy="7541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en-US" sz="4800" b="1" dirty="0">
                <a:solidFill>
                  <a:srgbClr val="333333"/>
                </a:solidFill>
                <a:latin typeface="Georgia" panose="02040502050405020303" pitchFamily="18" charset="0"/>
              </a:rPr>
              <a:t>His Promises Are Assured by Divine Ability</a:t>
            </a:r>
            <a:endParaRPr lang="en-BS" sz="4800" b="1" dirty="0">
              <a:solidFill>
                <a:srgbClr val="333333"/>
              </a:solidFill>
              <a:latin typeface="Georgia" panose="02040502050405020303" pitchFamily="18" charset="0"/>
            </a:endParaRPr>
          </a:p>
        </p:txBody>
      </p:sp>
    </p:spTree>
    <p:extLst>
      <p:ext uri="{BB962C8B-B14F-4D97-AF65-F5344CB8AC3E}">
        <p14:creationId xmlns:p14="http://schemas.microsoft.com/office/powerpoint/2010/main" val="67572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1208-7E03-4F6F-B039-604EC94C61B4}"/>
              </a:ext>
            </a:extLst>
          </p:cNvPr>
          <p:cNvSpPr>
            <a:spLocks noGrp="1"/>
          </p:cNvSpPr>
          <p:nvPr>
            <p:ph type="title"/>
          </p:nvPr>
        </p:nvSpPr>
        <p:spPr>
          <a:xfrm>
            <a:off x="390170" y="3428999"/>
            <a:ext cx="3833812" cy="2452687"/>
          </a:xfrm>
        </p:spPr>
        <p:txBody>
          <a:bodyPr vert="horz" lIns="91440" tIns="45720" rIns="91440" bIns="45720" rtlCol="0" anchor="ctr">
            <a:normAutofit/>
          </a:bodyPr>
          <a:lstStyle/>
          <a:p>
            <a:r>
              <a:rPr lang="en-US" sz="3600" b="1" dirty="0">
                <a:latin typeface="Bahnschrift Light" panose="020B0502040204020203" pitchFamily="34" charset="0"/>
              </a:rPr>
              <a:t>Characteristics of Gods Promises</a:t>
            </a:r>
          </a:p>
        </p:txBody>
      </p:sp>
      <p:pic>
        <p:nvPicPr>
          <p:cNvPr id="1026" name="Picture 2" descr="God's Promises - YouTube">
            <a:extLst>
              <a:ext uri="{FF2B5EF4-FFF2-40B4-BE49-F238E27FC236}">
                <a16:creationId xmlns:a16="http://schemas.microsoft.com/office/drawing/2014/main" id="{32F1DD05-CCBC-44DD-8F9B-803F4B45B094}"/>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23904" b="21990"/>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5F60C09-6689-499C-A7E3-0D4A08F15915}"/>
              </a:ext>
            </a:extLst>
          </p:cNvPr>
          <p:cNvSpPr>
            <a:spLocks noGrp="1"/>
          </p:cNvSpPr>
          <p:nvPr>
            <p:ph sz="half" idx="1"/>
          </p:nvPr>
        </p:nvSpPr>
        <p:spPr>
          <a:xfrm>
            <a:off x="4316417" y="3641528"/>
            <a:ext cx="7485413" cy="2452687"/>
          </a:xfrm>
        </p:spPr>
        <p:txBody>
          <a:bodyPr vert="horz" lIns="91440" tIns="45720" rIns="91440" bIns="45720" rtlCol="0" anchor="ctr">
            <a:normAutofit/>
          </a:bodyPr>
          <a:lstStyle/>
          <a:p>
            <a:r>
              <a:rPr lang="en-US" b="0" i="0" dirty="0">
                <a:solidFill>
                  <a:srgbClr val="333333"/>
                </a:solidFill>
                <a:effectLst/>
                <a:latin typeface="Georgia" panose="02040502050405020303" pitchFamily="18" charset="0"/>
              </a:rPr>
              <a:t>II Peter 1:4-"Whereby are given unto us exceeding great and precious promises: that by these ye might be partakers of the divine nature, having escaped the corruption that is in the world through lust."</a:t>
            </a:r>
            <a:br>
              <a:rPr lang="en-US" dirty="0"/>
            </a:br>
            <a:endParaRPr lang="en-BS" dirty="0"/>
          </a:p>
        </p:txBody>
      </p:sp>
      <p:sp>
        <p:nvSpPr>
          <p:cNvPr id="5" name="Content Placeholder 2">
            <a:extLst>
              <a:ext uri="{FF2B5EF4-FFF2-40B4-BE49-F238E27FC236}">
                <a16:creationId xmlns:a16="http://schemas.microsoft.com/office/drawing/2014/main" id="{02E74384-96EA-4B23-BEF9-A71A0B0FA13E}"/>
              </a:ext>
            </a:extLst>
          </p:cNvPr>
          <p:cNvSpPr txBox="1">
            <a:spLocks/>
          </p:cNvSpPr>
          <p:nvPr/>
        </p:nvSpPr>
        <p:spPr>
          <a:xfrm>
            <a:off x="390170" y="5699228"/>
            <a:ext cx="12020365" cy="7541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en-US" sz="4800" b="1" dirty="0">
                <a:solidFill>
                  <a:srgbClr val="333333"/>
                </a:solidFill>
                <a:latin typeface="Georgia" panose="02040502050405020303" pitchFamily="18" charset="0"/>
              </a:rPr>
              <a:t>His Promises Are Of Infinite Value</a:t>
            </a:r>
            <a:endParaRPr lang="en-BS" sz="4800" b="1" dirty="0">
              <a:solidFill>
                <a:srgbClr val="333333"/>
              </a:solidFill>
              <a:latin typeface="Georgia" panose="02040502050405020303" pitchFamily="18" charset="0"/>
            </a:endParaRPr>
          </a:p>
        </p:txBody>
      </p:sp>
    </p:spTree>
    <p:extLst>
      <p:ext uri="{BB962C8B-B14F-4D97-AF65-F5344CB8AC3E}">
        <p14:creationId xmlns:p14="http://schemas.microsoft.com/office/powerpoint/2010/main" val="270998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7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7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5" name="Group 7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7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We Can Trust God's Promises - YouTube">
            <a:extLst>
              <a:ext uri="{FF2B5EF4-FFF2-40B4-BE49-F238E27FC236}">
                <a16:creationId xmlns:a16="http://schemas.microsoft.com/office/drawing/2014/main" id="{C105117F-D1F4-4EAE-8780-01B1A6405171}"/>
              </a:ext>
            </a:extLst>
          </p:cNvPr>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l="8236" r="881"/>
          <a:stretch/>
        </p:blipFill>
        <p:spPr bwMode="auto">
          <a:xfrm>
            <a:off x="509517" y="576072"/>
            <a:ext cx="6692560" cy="5522976"/>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9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23F266-80A9-4F9A-9C35-23227654D9A4}"/>
              </a:ext>
            </a:extLst>
          </p:cNvPr>
          <p:cNvSpPr txBox="1"/>
          <p:nvPr/>
        </p:nvSpPr>
        <p:spPr>
          <a:xfrm>
            <a:off x="7836742" y="1352401"/>
            <a:ext cx="3717544" cy="3970318"/>
          </a:xfrm>
          <a:prstGeom prst="rect">
            <a:avLst/>
          </a:prstGeom>
          <a:noFill/>
        </p:spPr>
        <p:txBody>
          <a:bodyPr wrap="square" rtlCol="0">
            <a:spAutoFit/>
          </a:bodyPr>
          <a:lstStyle/>
          <a:p>
            <a:pPr marL="285750" indent="-285750">
              <a:buFont typeface="Arial" panose="020B0604020202020204" pitchFamily="34" charset="0"/>
              <a:buChar char="•"/>
            </a:pPr>
            <a:r>
              <a:rPr lang="en-US" sz="3600" dirty="0">
                <a:latin typeface="+mn-lt"/>
                <a:ea typeface="+mn-ea"/>
                <a:cs typeface="+mn-cs"/>
              </a:rPr>
              <a:t>His word will not return void</a:t>
            </a:r>
          </a:p>
          <a:p>
            <a:endParaRPr lang="en-US" sz="3600" dirty="0">
              <a:latin typeface="+mn-lt"/>
              <a:ea typeface="+mn-ea"/>
              <a:cs typeface="+mn-cs"/>
            </a:endParaRPr>
          </a:p>
          <a:p>
            <a:pPr marL="285750" indent="-285750">
              <a:buFont typeface="Arial" panose="020B0604020202020204" pitchFamily="34" charset="0"/>
              <a:buChar char="•"/>
            </a:pPr>
            <a:r>
              <a:rPr lang="en-US" sz="3600" dirty="0">
                <a:latin typeface="+mn-lt"/>
                <a:ea typeface="+mn-ea"/>
                <a:cs typeface="+mn-cs"/>
              </a:rPr>
              <a:t>His word cannot be broken </a:t>
            </a:r>
          </a:p>
          <a:p>
            <a:r>
              <a:rPr lang="en-US" sz="3600" dirty="0">
                <a:latin typeface="+mn-lt"/>
                <a:ea typeface="+mn-ea"/>
                <a:cs typeface="+mn-cs"/>
              </a:rPr>
              <a:t> </a:t>
            </a:r>
            <a:endParaRPr lang="en-US" sz="3600" dirty="0"/>
          </a:p>
          <a:p>
            <a:pPr marL="285750" indent="-285750">
              <a:buFont typeface="Arial" panose="020B0604020202020204" pitchFamily="34" charset="0"/>
              <a:buChar char="•"/>
            </a:pPr>
            <a:r>
              <a:rPr lang="en-US" sz="3600" dirty="0">
                <a:latin typeface="+mn-lt"/>
                <a:ea typeface="+mn-ea"/>
                <a:cs typeface="+mn-cs"/>
              </a:rPr>
              <a:t>He cannot lie</a:t>
            </a:r>
            <a:endParaRPr lang="en-BS" sz="3600" dirty="0"/>
          </a:p>
        </p:txBody>
      </p:sp>
    </p:spTree>
    <p:extLst>
      <p:ext uri="{BB962C8B-B14F-4D97-AF65-F5344CB8AC3E}">
        <p14:creationId xmlns:p14="http://schemas.microsoft.com/office/powerpoint/2010/main" val="62638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69DF-4910-42CB-B46D-994BCB7AA445}"/>
              </a:ext>
            </a:extLst>
          </p:cNvPr>
          <p:cNvSpPr>
            <a:spLocks noGrp="1"/>
          </p:cNvSpPr>
          <p:nvPr>
            <p:ph type="title"/>
          </p:nvPr>
        </p:nvSpPr>
        <p:spPr>
          <a:xfrm>
            <a:off x="481013" y="327026"/>
            <a:ext cx="3290887" cy="2287588"/>
          </a:xfrm>
        </p:spPr>
        <p:txBody>
          <a:bodyPr vert="horz" lIns="91440" tIns="45720" rIns="91440" bIns="45720" rtlCol="0" anchor="ctr">
            <a:normAutofit/>
          </a:bodyPr>
          <a:lstStyle/>
          <a:p>
            <a:r>
              <a:rPr lang="en-US" sz="5400" b="1" dirty="0">
                <a:latin typeface="Bahnschrift" panose="020B0502040204020203" pitchFamily="34" charset="0"/>
              </a:rPr>
              <a:t>Types of Promises</a:t>
            </a:r>
          </a:p>
        </p:txBody>
      </p:sp>
      <p:sp>
        <p:nvSpPr>
          <p:cNvPr id="3" name="Content Placeholder 2">
            <a:extLst>
              <a:ext uri="{FF2B5EF4-FFF2-40B4-BE49-F238E27FC236}">
                <a16:creationId xmlns:a16="http://schemas.microsoft.com/office/drawing/2014/main" id="{4100BB3D-3BB9-463B-9024-1418439985A2}"/>
              </a:ext>
            </a:extLst>
          </p:cNvPr>
          <p:cNvSpPr>
            <a:spLocks noGrp="1"/>
          </p:cNvSpPr>
          <p:nvPr>
            <p:ph sz="half" idx="1"/>
          </p:nvPr>
        </p:nvSpPr>
        <p:spPr>
          <a:xfrm>
            <a:off x="3875639" y="492121"/>
            <a:ext cx="7485413" cy="2287587"/>
          </a:xfrm>
        </p:spPr>
        <p:txBody>
          <a:bodyPr vert="horz" lIns="91440" tIns="45720" rIns="91440" bIns="45720" rtlCol="0" anchor="ctr">
            <a:normAutofit/>
          </a:bodyPr>
          <a:lstStyle/>
          <a:p>
            <a:r>
              <a:rPr lang="en-US" sz="4400" dirty="0">
                <a:latin typeface="Bahnschrift Light" panose="020B0502040204020203" pitchFamily="34" charset="0"/>
              </a:rPr>
              <a:t>Conditional Promises</a:t>
            </a:r>
          </a:p>
          <a:p>
            <a:r>
              <a:rPr lang="en-US" sz="4400" dirty="0">
                <a:latin typeface="Bahnschrift Light" panose="020B0502040204020203" pitchFamily="34" charset="0"/>
              </a:rPr>
              <a:t>Unconditional Promises</a:t>
            </a:r>
          </a:p>
          <a:p>
            <a:endParaRPr lang="en-US" sz="1800" dirty="0"/>
          </a:p>
        </p:txBody>
      </p:sp>
      <p:pic>
        <p:nvPicPr>
          <p:cNvPr id="2050" name="Picture 2" descr="Promise | LinkedIn">
            <a:extLst>
              <a:ext uri="{FF2B5EF4-FFF2-40B4-BE49-F238E27FC236}">
                <a16:creationId xmlns:a16="http://schemas.microsoft.com/office/drawing/2014/main" id="{45BAA54F-8EB0-4742-B51F-D0893412D37C}"/>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2664" r="12817" b="1"/>
          <a:stretch/>
        </p:blipFill>
        <p:spPr bwMode="auto">
          <a:xfrm>
            <a:off x="-9168" y="2763151"/>
            <a:ext cx="12201168" cy="4093262"/>
          </a:xfrm>
          <a:custGeom>
            <a:avLst/>
            <a:gdLst/>
            <a:ahLst/>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3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8010F-7D6D-4C60-B78A-2857F7C7E4DA}"/>
              </a:ext>
            </a:extLst>
          </p:cNvPr>
          <p:cNvSpPr>
            <a:spLocks noGrp="1"/>
          </p:cNvSpPr>
          <p:nvPr>
            <p:ph type="title"/>
          </p:nvPr>
        </p:nvSpPr>
        <p:spPr>
          <a:xfrm>
            <a:off x="406613" y="549511"/>
            <a:ext cx="3990127" cy="1622321"/>
          </a:xfrm>
        </p:spPr>
        <p:txBody>
          <a:bodyPr vert="horz" lIns="91440" tIns="45720" rIns="91440" bIns="45720" rtlCol="0" anchor="ctr">
            <a:normAutofit/>
          </a:bodyPr>
          <a:lstStyle/>
          <a:p>
            <a:pPr algn="ctr"/>
            <a:r>
              <a:rPr lang="en-US" kern="1200" dirty="0">
                <a:solidFill>
                  <a:schemeClr val="tx1"/>
                </a:solidFill>
                <a:latin typeface="Bahnschrift Light" panose="020B0502040204020203" pitchFamily="34" charset="0"/>
              </a:rPr>
              <a:t>Types of Promises</a:t>
            </a:r>
          </a:p>
        </p:txBody>
      </p:sp>
      <p:sp>
        <p:nvSpPr>
          <p:cNvPr id="3" name="Content Placeholder 2">
            <a:extLst>
              <a:ext uri="{FF2B5EF4-FFF2-40B4-BE49-F238E27FC236}">
                <a16:creationId xmlns:a16="http://schemas.microsoft.com/office/drawing/2014/main" id="{1D71C9C5-3A22-4CD0-86FA-7ABC6871B641}"/>
              </a:ext>
            </a:extLst>
          </p:cNvPr>
          <p:cNvSpPr>
            <a:spLocks noGrp="1"/>
          </p:cNvSpPr>
          <p:nvPr>
            <p:ph sz="half" idx="1"/>
          </p:nvPr>
        </p:nvSpPr>
        <p:spPr>
          <a:xfrm>
            <a:off x="648931" y="2438400"/>
            <a:ext cx="3505494" cy="3785419"/>
          </a:xfrm>
        </p:spPr>
        <p:txBody>
          <a:bodyPr vert="horz" lIns="91440" tIns="45720" rIns="91440" bIns="45720" rtlCol="0">
            <a:normAutofit fontScale="92500" lnSpcReduction="10000"/>
          </a:bodyPr>
          <a:lstStyle/>
          <a:p>
            <a:r>
              <a:rPr lang="en-US" sz="3200" b="0" i="0" dirty="0">
                <a:effectLst/>
                <a:latin typeface="Bahnschrift Light" panose="020B0502040204020203" pitchFamily="34" charset="0"/>
              </a:rPr>
              <a:t>Never again shall all flesh be cut off by the waters of the flood; never again shall there be a flood to destroy the earth.” Genesis 9:11</a:t>
            </a:r>
            <a:endParaRPr lang="en-US" sz="3200" dirty="0">
              <a:latin typeface="Bahnschrift Light" panose="020B0502040204020203" pitchFamily="34" charset="0"/>
            </a:endParaRPr>
          </a:p>
        </p:txBody>
      </p:sp>
      <p:sp>
        <p:nvSpPr>
          <p:cNvPr id="3076"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Promise | LinkedIn">
            <a:extLst>
              <a:ext uri="{FF2B5EF4-FFF2-40B4-BE49-F238E27FC236}">
                <a16:creationId xmlns:a16="http://schemas.microsoft.com/office/drawing/2014/main" id="{32C4183B-2EE6-4A40-90AF-B19411BB699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405862" y="2674961"/>
            <a:ext cx="6019331" cy="15048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11CFA91-8343-4211-8BFA-5F831AEF80B8}"/>
              </a:ext>
            </a:extLst>
          </p:cNvPr>
          <p:cNvSpPr txBox="1"/>
          <p:nvPr/>
        </p:nvSpPr>
        <p:spPr>
          <a:xfrm>
            <a:off x="6096000" y="1422737"/>
            <a:ext cx="5210629" cy="1015663"/>
          </a:xfrm>
          <a:prstGeom prst="rect">
            <a:avLst/>
          </a:prstGeom>
          <a:noFill/>
        </p:spPr>
        <p:txBody>
          <a:bodyPr wrap="square" rtlCol="0">
            <a:spAutoFit/>
          </a:bodyPr>
          <a:lstStyle/>
          <a:p>
            <a:r>
              <a:rPr lang="en-US" sz="6000" dirty="0">
                <a:latin typeface="Bahnschrift Light" panose="020B0502040204020203" pitchFamily="34" charset="0"/>
              </a:rPr>
              <a:t>Unconditional</a:t>
            </a:r>
            <a:endParaRPr lang="en-BS" sz="6000" dirty="0">
              <a:latin typeface="Bahnschrift Light" panose="020B0502040204020203" pitchFamily="34" charset="0"/>
            </a:endParaRPr>
          </a:p>
        </p:txBody>
      </p:sp>
    </p:spTree>
    <p:extLst>
      <p:ext uri="{BB962C8B-B14F-4D97-AF65-F5344CB8AC3E}">
        <p14:creationId xmlns:p14="http://schemas.microsoft.com/office/powerpoint/2010/main" val="309521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8010F-7D6D-4C60-B78A-2857F7C7E4DA}"/>
              </a:ext>
            </a:extLst>
          </p:cNvPr>
          <p:cNvSpPr>
            <a:spLocks noGrp="1"/>
          </p:cNvSpPr>
          <p:nvPr>
            <p:ph type="title"/>
          </p:nvPr>
        </p:nvSpPr>
        <p:spPr>
          <a:xfrm>
            <a:off x="406613" y="549511"/>
            <a:ext cx="3990127" cy="1622321"/>
          </a:xfrm>
        </p:spPr>
        <p:txBody>
          <a:bodyPr vert="horz" lIns="91440" tIns="45720" rIns="91440" bIns="45720" rtlCol="0" anchor="ctr">
            <a:normAutofit/>
          </a:bodyPr>
          <a:lstStyle/>
          <a:p>
            <a:pPr algn="ctr"/>
            <a:r>
              <a:rPr lang="en-US" kern="1200" dirty="0">
                <a:solidFill>
                  <a:schemeClr val="tx1"/>
                </a:solidFill>
                <a:latin typeface="Bahnschrift Light" panose="020B0502040204020203" pitchFamily="34" charset="0"/>
              </a:rPr>
              <a:t>Types of Promises</a:t>
            </a:r>
          </a:p>
        </p:txBody>
      </p:sp>
      <p:sp>
        <p:nvSpPr>
          <p:cNvPr id="3" name="Content Placeholder 2">
            <a:extLst>
              <a:ext uri="{FF2B5EF4-FFF2-40B4-BE49-F238E27FC236}">
                <a16:creationId xmlns:a16="http://schemas.microsoft.com/office/drawing/2014/main" id="{1D71C9C5-3A22-4CD0-86FA-7ABC6871B641}"/>
              </a:ext>
            </a:extLst>
          </p:cNvPr>
          <p:cNvSpPr>
            <a:spLocks noGrp="1"/>
          </p:cNvSpPr>
          <p:nvPr>
            <p:ph sz="half" idx="1"/>
          </p:nvPr>
        </p:nvSpPr>
        <p:spPr>
          <a:xfrm>
            <a:off x="648931" y="2438400"/>
            <a:ext cx="3505494" cy="3785419"/>
          </a:xfrm>
        </p:spPr>
        <p:txBody>
          <a:bodyPr vert="horz" lIns="91440" tIns="45720" rIns="91440" bIns="45720" rtlCol="0">
            <a:normAutofit/>
          </a:bodyPr>
          <a:lstStyle/>
          <a:p>
            <a:r>
              <a:rPr lang="en-US" dirty="0"/>
              <a:t>Honor your father and mother,” which is the first commandment with promise: “that it may be well with you and you may live long on the earth. Eph 6:2,3</a:t>
            </a:r>
            <a:endParaRPr lang="en-BS" dirty="0"/>
          </a:p>
          <a:p>
            <a:endParaRPr lang="en-US" sz="3200" dirty="0">
              <a:latin typeface="Bahnschrift Light" panose="020B0502040204020203" pitchFamily="34" charset="0"/>
            </a:endParaRPr>
          </a:p>
        </p:txBody>
      </p:sp>
      <p:sp>
        <p:nvSpPr>
          <p:cNvPr id="3076"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Promise | LinkedIn">
            <a:extLst>
              <a:ext uri="{FF2B5EF4-FFF2-40B4-BE49-F238E27FC236}">
                <a16:creationId xmlns:a16="http://schemas.microsoft.com/office/drawing/2014/main" id="{32C4183B-2EE6-4A40-90AF-B19411BB699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405862" y="2674961"/>
            <a:ext cx="6019331" cy="15048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11CFA91-8343-4211-8BFA-5F831AEF80B8}"/>
              </a:ext>
            </a:extLst>
          </p:cNvPr>
          <p:cNvSpPr txBox="1"/>
          <p:nvPr/>
        </p:nvSpPr>
        <p:spPr>
          <a:xfrm>
            <a:off x="6458859" y="1422737"/>
            <a:ext cx="4205732" cy="1015663"/>
          </a:xfrm>
          <a:prstGeom prst="rect">
            <a:avLst/>
          </a:prstGeom>
          <a:noFill/>
        </p:spPr>
        <p:txBody>
          <a:bodyPr wrap="square" rtlCol="0">
            <a:spAutoFit/>
          </a:bodyPr>
          <a:lstStyle/>
          <a:p>
            <a:r>
              <a:rPr lang="en-US" sz="6000" dirty="0">
                <a:latin typeface="Bahnschrift Light" panose="020B0502040204020203" pitchFamily="34" charset="0"/>
              </a:rPr>
              <a:t>Conditional</a:t>
            </a:r>
            <a:endParaRPr lang="en-BS" sz="6000" dirty="0">
              <a:latin typeface="Bahnschrift Light" panose="020B0502040204020203" pitchFamily="34" charset="0"/>
            </a:endParaRPr>
          </a:p>
        </p:txBody>
      </p:sp>
    </p:spTree>
    <p:extLst>
      <p:ext uri="{BB962C8B-B14F-4D97-AF65-F5344CB8AC3E}">
        <p14:creationId xmlns:p14="http://schemas.microsoft.com/office/powerpoint/2010/main" val="20052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2281</Words>
  <Application>Microsoft Macintosh PowerPoint</Application>
  <PresentationFormat>Widescreen</PresentationFormat>
  <Paragraphs>103</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Arial</vt:lpstr>
      <vt:lpstr>Bahnschrift</vt:lpstr>
      <vt:lpstr>Bahnschrift Light</vt:lpstr>
      <vt:lpstr>Bahnschrift Light SemiCondensed</vt:lpstr>
      <vt:lpstr>Calibri</vt:lpstr>
      <vt:lpstr>Calibri Light</vt:lpstr>
      <vt:lpstr>Georgia</vt:lpstr>
      <vt:lpstr>Poppins</vt:lpstr>
      <vt:lpstr>ProximaNovaReg</vt:lpstr>
      <vt:lpstr>1_Office Theme</vt:lpstr>
      <vt:lpstr>Praying the promises of God</vt:lpstr>
      <vt:lpstr>What is a promise?</vt:lpstr>
      <vt:lpstr>Characteristics of Gods Promises</vt:lpstr>
      <vt:lpstr>Characteristics of Gods Promises</vt:lpstr>
      <vt:lpstr>Characteristics of Gods Promises</vt:lpstr>
      <vt:lpstr>PowerPoint Presentation</vt:lpstr>
      <vt:lpstr>Types of Promises</vt:lpstr>
      <vt:lpstr>Types of Promises</vt:lpstr>
      <vt:lpstr>Types of Promises</vt:lpstr>
      <vt:lpstr>Know His Promises</vt:lpstr>
      <vt:lpstr>You Must Go to God in Faith</vt:lpstr>
      <vt:lpstr>Confess and Forsake your Sins</vt:lpstr>
      <vt:lpstr>Practice Forgiveness</vt:lpstr>
      <vt:lpstr>Be Persistent</vt:lpstr>
      <vt:lpstr>Is God always on time?</vt:lpstr>
      <vt:lpstr>What’s Your favorite promise?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Berea and Breath of Life AY Program</dc:title>
  <dc:creator>Autoria Moss</dc:creator>
  <cp:lastModifiedBy>Alvarico Moss</cp:lastModifiedBy>
  <cp:revision>2</cp:revision>
  <dcterms:created xsi:type="dcterms:W3CDTF">2020-09-26T21:15:58Z</dcterms:created>
  <dcterms:modified xsi:type="dcterms:W3CDTF">2022-12-18T21:36:26Z</dcterms:modified>
</cp:coreProperties>
</file>