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9" r:id="rId3"/>
    <p:sldId id="261" r:id="rId4"/>
    <p:sldId id="260" r:id="rId5"/>
    <p:sldId id="262" r:id="rId6"/>
    <p:sldId id="269" r:id="rId7"/>
    <p:sldId id="270" r:id="rId8"/>
    <p:sldId id="272" r:id="rId9"/>
    <p:sldId id="274" r:id="rId10"/>
    <p:sldId id="273" r:id="rId11"/>
    <p:sldId id="275" r:id="rId12"/>
    <p:sldId id="276" r:id="rId13"/>
    <p:sldId id="271" r:id="rId14"/>
    <p:sldId id="277" r:id="rId15"/>
    <p:sldId id="278" r:id="rId16"/>
  </p:sldIdLst>
  <p:sldSz cx="12192000" cy="6858000"/>
  <p:notesSz cx="6858000" cy="9144000"/>
  <p:defaultTextStyle>
    <a:defPPr>
      <a:defRPr lang="en-B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0" autoAdjust="0"/>
    <p:restoredTop sz="30693" autoAdjust="0"/>
  </p:normalViewPr>
  <p:slideViewPr>
    <p:cSldViewPr snapToGrid="0">
      <p:cViewPr varScale="1">
        <p:scale>
          <a:sx n="44" d="100"/>
          <a:sy n="44" d="100"/>
        </p:scale>
        <p:origin x="50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9A4EE7-6FBF-4B21-A3A4-1F46B49266EA}" type="datetimeFigureOut">
              <a:rPr lang="en-BS" smtClean="0"/>
              <a:t>12/18/22</a:t>
            </a:fld>
            <a:endParaRPr lang="en-B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B0999-1294-4A09-B0A6-962EEE12C206}" type="slidenum">
              <a:rPr lang="en-BS" smtClean="0"/>
              <a:t>‹#›</a:t>
            </a:fld>
            <a:endParaRPr lang="en-BS"/>
          </a:p>
        </p:txBody>
      </p:sp>
    </p:spTree>
    <p:extLst>
      <p:ext uri="{BB962C8B-B14F-4D97-AF65-F5344CB8AC3E}">
        <p14:creationId xmlns:p14="http://schemas.microsoft.com/office/powerpoint/2010/main" val="114359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iblestudytools.com/search/?t=niv&amp;q=ge+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Introduction:</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I want us to have some context on what the #relationship goal trend is. If you do a search for # relationship goals on social media you’ll see pictures couples posing at maybe on the beach or a gorgeous vacation spot with a nice view, or cute couples kissing or cuddled up, a boyfriend-girlfriend pair holding balloons in the park and just giving the impression that their relationship has never been anything but pure happiness. And when people repost these pictures with the caption hashtag relationship goals. And when they do this they’re saying, “I want a relationship like that!” And while there’s nothing inherently wrong with that, as young Adventist Christians we don’t want our influence or guidance for our relationships to be based on social media, but we want it to be a biblical one. So today we’re going to talk a little bit about relationships and goals we should have but we’re first going to lay some foundational concepts.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an introduction to the whole program feel free to use it or create your own. </a:t>
            </a:r>
          </a:p>
          <a:p>
            <a:endParaRPr lang="en-US" dirty="0"/>
          </a:p>
        </p:txBody>
      </p:sp>
      <p:sp>
        <p:nvSpPr>
          <p:cNvPr id="4" name="Slide Number Placeholder 3"/>
          <p:cNvSpPr>
            <a:spLocks noGrp="1"/>
          </p:cNvSpPr>
          <p:nvPr>
            <p:ph type="sldNum" sz="quarter" idx="5"/>
          </p:nvPr>
        </p:nvSpPr>
        <p:spPr/>
        <p:txBody>
          <a:bodyPr/>
          <a:lstStyle/>
          <a:p>
            <a:fld id="{8B9B0999-1294-4A09-B0A6-962EEE12C206}" type="slidenum">
              <a:rPr lang="en-BS" smtClean="0"/>
              <a:t>1</a:t>
            </a:fld>
            <a:endParaRPr lang="en-BS"/>
          </a:p>
        </p:txBody>
      </p:sp>
    </p:spTree>
    <p:extLst>
      <p:ext uri="{BB962C8B-B14F-4D97-AF65-F5344CB8AC3E}">
        <p14:creationId xmlns:p14="http://schemas.microsoft.com/office/powerpoint/2010/main" val="2490030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successful relationship needs good communication.</a:t>
            </a:r>
          </a:p>
          <a:p>
            <a:endParaRPr lang="en-US" dirty="0">
              <a:effectLst/>
            </a:endParaRPr>
          </a:p>
          <a:p>
            <a:pPr algn="l"/>
            <a:r>
              <a:rPr lang="en-US" dirty="0">
                <a:effectLst/>
              </a:rPr>
              <a:t>Tone is important - </a:t>
            </a:r>
            <a:r>
              <a:rPr lang="en-US" b="0" i="0" dirty="0">
                <a:solidFill>
                  <a:srgbClr val="000000"/>
                </a:solidFill>
                <a:effectLst/>
                <a:latin typeface="Verdana" panose="020B0604030504040204" pitchFamily="34" charset="0"/>
              </a:rPr>
              <a:t>When we speak softly, kindly, wisely, truthfully and with love, we can defuse negative feelings and promote positive relationships.</a:t>
            </a:r>
            <a:endParaRPr lang="en-US" dirty="0">
              <a:effectLst/>
            </a:endParaRPr>
          </a:p>
          <a:p>
            <a:endParaRPr lang="en-BS" dirty="0"/>
          </a:p>
        </p:txBody>
      </p:sp>
      <p:sp>
        <p:nvSpPr>
          <p:cNvPr id="4" name="Slide Number Placeholder 3"/>
          <p:cNvSpPr>
            <a:spLocks noGrp="1"/>
          </p:cNvSpPr>
          <p:nvPr>
            <p:ph type="sldNum" sz="quarter" idx="5"/>
          </p:nvPr>
        </p:nvSpPr>
        <p:spPr/>
        <p:txBody>
          <a:bodyPr/>
          <a:lstStyle/>
          <a:p>
            <a:fld id="{8B9B0999-1294-4A09-B0A6-962EEE12C206}" type="slidenum">
              <a:rPr lang="en-BS" smtClean="0"/>
              <a:t>10</a:t>
            </a:fld>
            <a:endParaRPr lang="en-BS"/>
          </a:p>
        </p:txBody>
      </p:sp>
    </p:spTree>
    <p:extLst>
      <p:ext uri="{BB962C8B-B14F-4D97-AF65-F5344CB8AC3E}">
        <p14:creationId xmlns:p14="http://schemas.microsoft.com/office/powerpoint/2010/main" val="4064846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order for any relationship to grow and flourish you should spend time together. And for a young Christian couple who is dating its no different, </a:t>
            </a:r>
            <a:r>
              <a:rPr lang="en-US" b="1" dirty="0"/>
              <a:t>so what are some examples of wholesome activities that you can do together?</a:t>
            </a:r>
            <a:endParaRPr lang="en-BS" b="1" dirty="0"/>
          </a:p>
        </p:txBody>
      </p:sp>
      <p:sp>
        <p:nvSpPr>
          <p:cNvPr id="4" name="Slide Number Placeholder 3"/>
          <p:cNvSpPr>
            <a:spLocks noGrp="1"/>
          </p:cNvSpPr>
          <p:nvPr>
            <p:ph type="sldNum" sz="quarter" idx="5"/>
          </p:nvPr>
        </p:nvSpPr>
        <p:spPr/>
        <p:txBody>
          <a:bodyPr/>
          <a:lstStyle/>
          <a:p>
            <a:fld id="{8B9B0999-1294-4A09-B0A6-962EEE12C206}" type="slidenum">
              <a:rPr lang="en-BS" smtClean="0"/>
              <a:t>11</a:t>
            </a:fld>
            <a:endParaRPr lang="en-BS"/>
          </a:p>
        </p:txBody>
      </p:sp>
    </p:spTree>
    <p:extLst>
      <p:ext uri="{BB962C8B-B14F-4D97-AF65-F5344CB8AC3E}">
        <p14:creationId xmlns:p14="http://schemas.microsoft.com/office/powerpoint/2010/main" val="3263763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 your audience know that self care is important. Finding time for yourself is important as well. </a:t>
            </a:r>
          </a:p>
          <a:p>
            <a:r>
              <a:rPr lang="en-US" dirty="0"/>
              <a:t>Ask your audience what do they do to help with self care? </a:t>
            </a:r>
          </a:p>
        </p:txBody>
      </p:sp>
      <p:sp>
        <p:nvSpPr>
          <p:cNvPr id="4" name="Slide Number Placeholder 3"/>
          <p:cNvSpPr>
            <a:spLocks noGrp="1"/>
          </p:cNvSpPr>
          <p:nvPr>
            <p:ph type="sldNum" sz="quarter" idx="5"/>
          </p:nvPr>
        </p:nvSpPr>
        <p:spPr/>
        <p:txBody>
          <a:bodyPr/>
          <a:lstStyle/>
          <a:p>
            <a:fld id="{8B9B0999-1294-4A09-B0A6-962EEE12C206}" type="slidenum">
              <a:rPr lang="en-BS" smtClean="0"/>
              <a:t>12</a:t>
            </a:fld>
            <a:endParaRPr lang="en-BS"/>
          </a:p>
        </p:txBody>
      </p:sp>
    </p:spTree>
    <p:extLst>
      <p:ext uri="{BB962C8B-B14F-4D97-AF65-F5344CB8AC3E}">
        <p14:creationId xmlns:p14="http://schemas.microsoft.com/office/powerpoint/2010/main" val="287678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 to your audience “Should you make financial investments as a dating couple?”</a:t>
            </a:r>
            <a:endParaRPr lang="en-BS" b="1" dirty="0"/>
          </a:p>
        </p:txBody>
      </p:sp>
      <p:sp>
        <p:nvSpPr>
          <p:cNvPr id="4" name="Slide Number Placeholder 3"/>
          <p:cNvSpPr>
            <a:spLocks noGrp="1"/>
          </p:cNvSpPr>
          <p:nvPr>
            <p:ph type="sldNum" sz="quarter" idx="5"/>
          </p:nvPr>
        </p:nvSpPr>
        <p:spPr/>
        <p:txBody>
          <a:bodyPr/>
          <a:lstStyle/>
          <a:p>
            <a:fld id="{8B9B0999-1294-4A09-B0A6-962EEE12C206}" type="slidenum">
              <a:rPr lang="en-BS" smtClean="0"/>
              <a:t>13</a:t>
            </a:fld>
            <a:endParaRPr lang="en-BS"/>
          </a:p>
        </p:txBody>
      </p:sp>
    </p:spTree>
    <p:extLst>
      <p:ext uri="{BB962C8B-B14F-4D97-AF65-F5344CB8AC3E}">
        <p14:creationId xmlns:p14="http://schemas.microsoft.com/office/powerpoint/2010/main" val="2334629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would be helpful to get those who are older and more experience to ask them how can they help with providing help for the younger generation to better navigate relationships. </a:t>
            </a:r>
          </a:p>
          <a:p>
            <a:endParaRPr lang="en-US" dirty="0"/>
          </a:p>
          <a:p>
            <a:r>
              <a:rPr lang="en-US" dirty="0"/>
              <a:t>Address some misconception that you maybe experiencing within your context for example: young people shouldn’t share their emotions.</a:t>
            </a:r>
            <a:endParaRPr lang="en-BS" dirty="0"/>
          </a:p>
        </p:txBody>
      </p:sp>
      <p:sp>
        <p:nvSpPr>
          <p:cNvPr id="4" name="Slide Number Placeholder 3"/>
          <p:cNvSpPr>
            <a:spLocks noGrp="1"/>
          </p:cNvSpPr>
          <p:nvPr>
            <p:ph type="sldNum" sz="quarter" idx="5"/>
          </p:nvPr>
        </p:nvSpPr>
        <p:spPr/>
        <p:txBody>
          <a:bodyPr/>
          <a:lstStyle/>
          <a:p>
            <a:fld id="{8B9B0999-1294-4A09-B0A6-962EEE12C206}" type="slidenum">
              <a:rPr lang="en-BS" smtClean="0"/>
              <a:t>14</a:t>
            </a:fld>
            <a:endParaRPr lang="en-BS"/>
          </a:p>
        </p:txBody>
      </p:sp>
    </p:spTree>
    <p:extLst>
      <p:ext uri="{BB962C8B-B14F-4D97-AF65-F5344CB8AC3E}">
        <p14:creationId xmlns:p14="http://schemas.microsoft.com/office/powerpoint/2010/main" val="195203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time for questions and answers from your audience they may have topics or concerns you haven’t mention in the presentation. </a:t>
            </a:r>
            <a:endParaRPr lang="en-BS" dirty="0"/>
          </a:p>
        </p:txBody>
      </p:sp>
      <p:sp>
        <p:nvSpPr>
          <p:cNvPr id="4" name="Slide Number Placeholder 3"/>
          <p:cNvSpPr>
            <a:spLocks noGrp="1"/>
          </p:cNvSpPr>
          <p:nvPr>
            <p:ph type="sldNum" sz="quarter" idx="5"/>
          </p:nvPr>
        </p:nvSpPr>
        <p:spPr/>
        <p:txBody>
          <a:bodyPr/>
          <a:lstStyle/>
          <a:p>
            <a:fld id="{8B9B0999-1294-4A09-B0A6-962EEE12C206}" type="slidenum">
              <a:rPr lang="en-BS" smtClean="0"/>
              <a:t>15</a:t>
            </a:fld>
            <a:endParaRPr lang="en-BS"/>
          </a:p>
        </p:txBody>
      </p:sp>
    </p:spTree>
    <p:extLst>
      <p:ext uri="{BB962C8B-B14F-4D97-AF65-F5344CB8AC3E}">
        <p14:creationId xmlns:p14="http://schemas.microsoft.com/office/powerpoint/2010/main" val="969048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we’re going to start by looking at our scripture text for today. </a:t>
            </a:r>
          </a:p>
          <a:p>
            <a:endParaRPr lang="en-US" dirty="0"/>
          </a:p>
          <a:p>
            <a:r>
              <a:rPr lang="en-US" dirty="0"/>
              <a:t>In the beginning when God was creating, at the end of each creation he declared it was good. But pretty soon God said for the first time, “It’s not good.” It’s not that God had messed up—He never messes up. Something was missing. “The LORD God said, ‘It is not good for the man to be alone’ ” (Genesis 2:18).</a:t>
            </a:r>
          </a:p>
          <a:p>
            <a:endParaRPr lang="en-US" dirty="0"/>
          </a:p>
          <a:p>
            <a:r>
              <a:rPr lang="en-US" b="0" i="0" dirty="0">
                <a:solidFill>
                  <a:srgbClr val="333333"/>
                </a:solidFill>
                <a:effectLst/>
                <a:latin typeface="Open Sans"/>
              </a:rPr>
              <a:t>Relationships were first instituted by God the Father. In </a:t>
            </a:r>
            <a:r>
              <a:rPr lang="en-US" b="0" i="0" u="none" strike="noStrike" dirty="0">
                <a:solidFill>
                  <a:srgbClr val="3366B4"/>
                </a:solidFill>
                <a:effectLst/>
                <a:latin typeface="Open Sans"/>
                <a:hlinkClick r:id="rId3"/>
              </a:rPr>
              <a:t>Genesis 2</a:t>
            </a:r>
            <a:r>
              <a:rPr lang="en-US" b="0" i="0" dirty="0">
                <a:solidFill>
                  <a:srgbClr val="333333"/>
                </a:solidFill>
                <a:effectLst/>
                <a:latin typeface="Open Sans"/>
              </a:rPr>
              <a:t>, God brought forth the second most important relationship someone can have. God intended from the dawn of time that man not walk alone. It was also the intention of God to make a helper suitable for Adam, one who would truly complement him. God made us relational creatures so if we want to understand how to have a successful relation we must look to the creator and what biblical guidelines there are for us to follow.</a:t>
            </a:r>
            <a:endParaRPr lang="en-US" dirty="0"/>
          </a:p>
          <a:p>
            <a:endParaRPr lang="en-US" dirty="0"/>
          </a:p>
          <a:p>
            <a:r>
              <a:rPr lang="en-US" b="1" dirty="0"/>
              <a:t>What do you think is your most important relationship?</a:t>
            </a:r>
          </a:p>
          <a:p>
            <a:endParaRPr lang="en-US" b="1" dirty="0"/>
          </a:p>
          <a:p>
            <a:r>
              <a:rPr lang="en-US" b="1" dirty="0"/>
              <a:t>Here are some scripture passages to help. </a:t>
            </a:r>
          </a:p>
          <a:p>
            <a:r>
              <a:rPr lang="en-US" b="0" i="0" u="none" strike="noStrike" dirty="0">
                <a:effectLst/>
                <a:latin typeface="Lato" panose="020F0502020204030204" pitchFamily="34" charset="0"/>
              </a:rPr>
              <a:t>1 Peter 4:8</a:t>
            </a:r>
          </a:p>
          <a:p>
            <a:r>
              <a:rPr lang="en-US" b="0" i="0" u="none" strike="noStrike" dirty="0">
                <a:effectLst/>
                <a:latin typeface="Lato" panose="020F0502020204030203" pitchFamily="34" charset="0"/>
              </a:rPr>
              <a:t>1 Thessalonians 5:11</a:t>
            </a:r>
          </a:p>
          <a:p>
            <a:r>
              <a:rPr lang="en-US" b="0" i="0" u="none" strike="noStrike" dirty="0">
                <a:effectLst/>
                <a:latin typeface="Lato" panose="020F0502020204030203" pitchFamily="34" charset="0"/>
              </a:rPr>
              <a:t>Song of Solomon 8:6-7</a:t>
            </a:r>
          </a:p>
          <a:p>
            <a:r>
              <a:rPr lang="en-US" b="0" i="0" u="none" strike="noStrike" dirty="0">
                <a:effectLst/>
                <a:latin typeface="Lato" panose="020F0502020204030203" pitchFamily="34" charset="0"/>
              </a:rPr>
              <a:t>Song of Solomon 4:9</a:t>
            </a:r>
            <a:endParaRPr lang="en-US" b="0" dirty="0"/>
          </a:p>
        </p:txBody>
      </p:sp>
      <p:sp>
        <p:nvSpPr>
          <p:cNvPr id="4" name="Slide Number Placeholder 3"/>
          <p:cNvSpPr>
            <a:spLocks noGrp="1"/>
          </p:cNvSpPr>
          <p:nvPr>
            <p:ph type="sldNum" sz="quarter" idx="5"/>
          </p:nvPr>
        </p:nvSpPr>
        <p:spPr/>
        <p:txBody>
          <a:bodyPr/>
          <a:lstStyle/>
          <a:p>
            <a:fld id="{8B9B0999-1294-4A09-B0A6-962EEE12C206}" type="slidenum">
              <a:rPr lang="en-BS" smtClean="0"/>
              <a:t>2</a:t>
            </a:fld>
            <a:endParaRPr lang="en-BS"/>
          </a:p>
        </p:txBody>
      </p:sp>
    </p:spTree>
    <p:extLst>
      <p:ext uri="{BB962C8B-B14F-4D97-AF65-F5344CB8AC3E}">
        <p14:creationId xmlns:p14="http://schemas.microsoft.com/office/powerpoint/2010/main" val="502771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33333"/>
                </a:solidFill>
                <a:effectLst/>
                <a:latin typeface="Open Sans"/>
              </a:rPr>
              <a:t>What are some of the things that we do when we are trying to get to know someone?</a:t>
            </a:r>
          </a:p>
          <a:p>
            <a:endParaRPr lang="en-US" b="1" i="0" dirty="0">
              <a:solidFill>
                <a:srgbClr val="333333"/>
              </a:solidFill>
              <a:effectLst/>
              <a:latin typeface="Open Sans"/>
            </a:endParaRPr>
          </a:p>
          <a:p>
            <a:r>
              <a:rPr lang="en-US" b="1" i="0" dirty="0">
                <a:solidFill>
                  <a:srgbClr val="333333"/>
                </a:solidFill>
                <a:effectLst/>
                <a:latin typeface="Open Sans"/>
              </a:rPr>
              <a:t>How do we get to know God?</a:t>
            </a:r>
          </a:p>
          <a:p>
            <a:r>
              <a:rPr lang="en-US" b="0" i="0" dirty="0">
                <a:solidFill>
                  <a:srgbClr val="333333"/>
                </a:solidFill>
                <a:effectLst/>
                <a:latin typeface="Open Sans"/>
              </a:rPr>
              <a:t>-Prayer </a:t>
            </a:r>
          </a:p>
          <a:p>
            <a:r>
              <a:rPr lang="en-US" b="0" i="0" dirty="0">
                <a:solidFill>
                  <a:srgbClr val="333333"/>
                </a:solidFill>
                <a:effectLst/>
                <a:latin typeface="Open Sans"/>
              </a:rPr>
              <a:t>-Make sure we listen not only talk</a:t>
            </a:r>
          </a:p>
          <a:p>
            <a:r>
              <a:rPr lang="en-US" b="0" i="0" dirty="0">
                <a:solidFill>
                  <a:srgbClr val="333333"/>
                </a:solidFill>
                <a:effectLst/>
                <a:latin typeface="Open Sans"/>
              </a:rPr>
              <a:t>-Spend time in his word</a:t>
            </a:r>
          </a:p>
          <a:p>
            <a:pPr algn="l"/>
            <a:endParaRPr lang="en-US" b="0" i="0" dirty="0">
              <a:solidFill>
                <a:srgbClr val="333333"/>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33333"/>
                </a:solidFill>
                <a:effectLst/>
                <a:latin typeface="Open Sans"/>
              </a:rPr>
              <a:t>When we’re getting to know someone, we may do little thoughtful things to demonstrate or show how you feel inside…. Is there something we can do to show that we love God?</a:t>
            </a:r>
            <a:endParaRPr lang="en-US" b="0" i="0" dirty="0">
              <a:solidFill>
                <a:srgbClr val="333333"/>
              </a:solidFill>
              <a:effectLst/>
              <a:latin typeface="Open Sans"/>
            </a:endParaRPr>
          </a:p>
          <a:p>
            <a:pPr algn="l"/>
            <a:r>
              <a:rPr lang="en-US" b="0" i="0" dirty="0">
                <a:solidFill>
                  <a:srgbClr val="01103A"/>
                </a:solidFill>
                <a:effectLst/>
                <a:latin typeface="arial" panose="020B0604020202020204" pitchFamily="34" charset="0"/>
              </a:rPr>
              <a:t>Then shall he answer them, saying, Verily I say unto you, Inasmuch as ye did </a:t>
            </a:r>
            <a:r>
              <a:rPr lang="en-US" b="0" i="1" dirty="0">
                <a:solidFill>
                  <a:srgbClr val="01103A"/>
                </a:solidFill>
                <a:effectLst/>
                <a:latin typeface="arial" panose="020B0604020202020204" pitchFamily="34" charset="0"/>
              </a:rPr>
              <a:t>it</a:t>
            </a:r>
            <a:r>
              <a:rPr lang="en-US" b="0" i="0" dirty="0">
                <a:solidFill>
                  <a:srgbClr val="01103A"/>
                </a:solidFill>
                <a:effectLst/>
                <a:latin typeface="arial" panose="020B0604020202020204" pitchFamily="34" charset="0"/>
              </a:rPr>
              <a:t> not to one of the least of these, ye did </a:t>
            </a:r>
            <a:r>
              <a:rPr lang="en-US" b="0" i="1" dirty="0">
                <a:solidFill>
                  <a:srgbClr val="01103A"/>
                </a:solidFill>
                <a:effectLst/>
                <a:latin typeface="arial" panose="020B0604020202020204" pitchFamily="34" charset="0"/>
              </a:rPr>
              <a:t>it</a:t>
            </a:r>
            <a:r>
              <a:rPr lang="en-US" b="0" i="0" dirty="0">
                <a:solidFill>
                  <a:srgbClr val="01103A"/>
                </a:solidFill>
                <a:effectLst/>
                <a:latin typeface="arial" panose="020B0604020202020204" pitchFamily="34" charset="0"/>
              </a:rPr>
              <a:t> not to me. – </a:t>
            </a:r>
            <a:r>
              <a:rPr lang="en-US" b="0" i="1" dirty="0">
                <a:solidFill>
                  <a:srgbClr val="01103A"/>
                </a:solidFill>
                <a:effectLst/>
                <a:latin typeface="arial" panose="020B0604020202020204" pitchFamily="34" charset="0"/>
              </a:rPr>
              <a:t>Matthew 25:45 </a:t>
            </a:r>
            <a:endParaRPr lang="en-US" b="0" i="1" dirty="0">
              <a:solidFill>
                <a:srgbClr val="333333"/>
              </a:solidFill>
              <a:effectLst/>
              <a:latin typeface="Open Sans"/>
            </a:endParaRPr>
          </a:p>
          <a:p>
            <a:r>
              <a:rPr lang="en-US" b="0" i="1" dirty="0">
                <a:solidFill>
                  <a:srgbClr val="000000"/>
                </a:solidFill>
                <a:effectLst/>
                <a:latin typeface="Lato"/>
              </a:rPr>
              <a:t>“If you love me, obey my commandments.” – John 14:15 NLT</a:t>
            </a:r>
          </a:p>
          <a:p>
            <a:endParaRPr lang="en-US" b="0" i="1" dirty="0">
              <a:solidFill>
                <a:srgbClr val="000000"/>
              </a:solidFill>
              <a:effectLst/>
              <a:latin typeface="Lato"/>
            </a:endParaRPr>
          </a:p>
          <a:p>
            <a:r>
              <a:rPr lang="en-US" b="0" i="0" dirty="0">
                <a:solidFill>
                  <a:srgbClr val="000000"/>
                </a:solidFill>
                <a:effectLst/>
                <a:latin typeface="Lato"/>
              </a:rPr>
              <a:t>We can’t be successful in any other relationship without a relationship with God…friendship, girlfriend/boyfriend, family relationships, marital relationships, we can't be successful without God, because God is the relationship giver, he created us </a:t>
            </a:r>
            <a:endParaRPr lang="en-US"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8B9B0999-1294-4A09-B0A6-962EEE12C206}" type="slidenum">
              <a:rPr lang="en-BS" smtClean="0"/>
              <a:t>3</a:t>
            </a:fld>
            <a:endParaRPr lang="en-BS"/>
          </a:p>
        </p:txBody>
      </p:sp>
    </p:spTree>
    <p:extLst>
      <p:ext uri="{BB962C8B-B14F-4D97-AF65-F5344CB8AC3E}">
        <p14:creationId xmlns:p14="http://schemas.microsoft.com/office/powerpoint/2010/main" val="1259465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should I date?</a:t>
            </a:r>
          </a:p>
          <a:p>
            <a:r>
              <a:rPr lang="en-US" b="0" dirty="0"/>
              <a:t>-no right or wrong answer to this, highly subjective but I’d like to share some things that I think you should consider before you get into a relationship</a:t>
            </a:r>
          </a:p>
          <a:p>
            <a:endParaRPr lang="en-US" b="1" dirty="0"/>
          </a:p>
          <a:p>
            <a:r>
              <a:rPr lang="en-US" b="1" dirty="0"/>
              <a:t>As a young Christian (or wherever you are on your spiritual journey) what are some things that you should consider before you get into a relationship?</a:t>
            </a:r>
          </a:p>
          <a:p>
            <a:endParaRPr lang="en-US" dirty="0"/>
          </a:p>
          <a:p>
            <a:r>
              <a:rPr lang="en-US" b="1" dirty="0"/>
              <a:t>Motives</a:t>
            </a:r>
            <a:endParaRPr lang="en-US" dirty="0"/>
          </a:p>
          <a:p>
            <a:pPr algn="l"/>
            <a:r>
              <a:rPr lang="en-US" b="0" i="0" dirty="0">
                <a:solidFill>
                  <a:srgbClr val="333333"/>
                </a:solidFill>
                <a:effectLst/>
                <a:latin typeface="Open Sans"/>
              </a:rPr>
              <a:t>First, you really think about the "why" behind pursuing this relationship. </a:t>
            </a:r>
          </a:p>
          <a:p>
            <a:pPr algn="l"/>
            <a:r>
              <a:rPr lang="en-US" b="0" i="0" dirty="0">
                <a:solidFill>
                  <a:srgbClr val="333333"/>
                </a:solidFill>
                <a:effectLst/>
                <a:latin typeface="Open Sans"/>
              </a:rPr>
              <a:t>So, if someone asks you why you want to be in a relationship and you’re giving answers like:</a:t>
            </a:r>
          </a:p>
          <a:p>
            <a:pPr algn="l"/>
            <a:r>
              <a:rPr lang="en-US" b="0" i="0" dirty="0">
                <a:solidFill>
                  <a:srgbClr val="333333"/>
                </a:solidFill>
                <a:effectLst/>
                <a:latin typeface="Open Sans"/>
              </a:rPr>
              <a:t>-I’ve been single long enough and I think its time</a:t>
            </a:r>
          </a:p>
          <a:p>
            <a:pPr algn="l"/>
            <a:r>
              <a:rPr lang="en-US" b="0" i="0" dirty="0">
                <a:solidFill>
                  <a:srgbClr val="333333"/>
                </a:solidFill>
                <a:effectLst/>
                <a:latin typeface="Open Sans"/>
              </a:rPr>
              <a:t>-Everyone else is in one</a:t>
            </a:r>
          </a:p>
          <a:p>
            <a:pPr algn="l"/>
            <a:r>
              <a:rPr lang="en-US" b="0" i="0" dirty="0">
                <a:solidFill>
                  <a:srgbClr val="333333"/>
                </a:solidFill>
                <a:effectLst/>
                <a:latin typeface="Open Sans"/>
              </a:rPr>
              <a:t>While having someone to spend time with fills the need for emotional fulfillment and socialization, in everything a Christian should consider how to best honor God with everything, including their relationships.</a:t>
            </a:r>
          </a:p>
          <a:p>
            <a:pPr algn="l"/>
            <a:endParaRPr lang="en-US" b="0" i="0" dirty="0">
              <a:solidFill>
                <a:srgbClr val="333333"/>
              </a:solidFill>
              <a:effectLst/>
              <a:latin typeface="Open Sans"/>
            </a:endParaRPr>
          </a:p>
          <a:p>
            <a:pPr algn="l"/>
            <a:r>
              <a:rPr lang="en-US" b="1" i="0" dirty="0">
                <a:solidFill>
                  <a:srgbClr val="333333"/>
                </a:solidFill>
                <a:effectLst/>
                <a:latin typeface="Open Sans"/>
              </a:rPr>
              <a:t>Here are some ways we can honor God in our relationships: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Faith</a:t>
            </a:r>
            <a:endParaRPr lang="en-US" dirty="0"/>
          </a:p>
          <a:p>
            <a:pPr algn="l"/>
            <a:r>
              <a:rPr lang="en-US" b="0" i="0" dirty="0">
                <a:solidFill>
                  <a:srgbClr val="333333"/>
                </a:solidFill>
                <a:effectLst/>
                <a:latin typeface="Open Sans"/>
              </a:rPr>
              <a:t>“Do not be yoked together with unbelievers. For what do righteousness and wickedness have in common? Or what fellowship can light have with darkness?” </a:t>
            </a:r>
            <a:r>
              <a:rPr lang="en-US" b="0" i="1" u="none" strike="noStrike" dirty="0">
                <a:solidFill>
                  <a:srgbClr val="333333"/>
                </a:solidFill>
                <a:effectLst/>
                <a:latin typeface="Open Sans"/>
              </a:rPr>
              <a:t>2 Corinthians 6:14</a:t>
            </a:r>
            <a:r>
              <a:rPr lang="en-US" b="0" i="1" dirty="0">
                <a:solidFill>
                  <a:srgbClr val="333333"/>
                </a:solidFill>
                <a:effectLst/>
                <a:latin typeface="Open Sans"/>
              </a:rPr>
              <a:t> </a:t>
            </a:r>
          </a:p>
          <a:p>
            <a:pPr algn="l"/>
            <a:r>
              <a:rPr lang="en-US" b="0" i="0" dirty="0">
                <a:solidFill>
                  <a:srgbClr val="333333"/>
                </a:solidFill>
                <a:effectLst/>
                <a:latin typeface="Open Sans"/>
              </a:rPr>
              <a:t>You should desire to date someone with the same beliefs and someone who will draw yourself closer to God, someone who will help you and someone you will help in your Christian walk.</a:t>
            </a:r>
          </a:p>
          <a:p>
            <a:pPr algn="l"/>
            <a:endParaRPr lang="en-US" b="0" i="0" dirty="0">
              <a:solidFill>
                <a:srgbClr val="333333"/>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Purpose</a:t>
            </a:r>
          </a:p>
          <a:p>
            <a:pPr algn="l"/>
            <a:r>
              <a:rPr lang="en-US" b="0" i="0" u="none" strike="noStrike" dirty="0">
                <a:solidFill>
                  <a:srgbClr val="000000"/>
                </a:solidFill>
                <a:effectLst/>
                <a:latin typeface="system-ui"/>
              </a:rPr>
              <a:t>Trust in the Lord with all thine heart; and lean not unto thine own understanding.</a:t>
            </a:r>
            <a:r>
              <a:rPr lang="en-US" b="1" i="0" u="none" strike="noStrike" baseline="30000" dirty="0">
                <a:solidFill>
                  <a:srgbClr val="000000"/>
                </a:solidFill>
                <a:effectLst/>
                <a:latin typeface="system-ui"/>
              </a:rPr>
              <a:t> </a:t>
            </a:r>
            <a:r>
              <a:rPr lang="en-US" b="0" i="0" u="none" strike="noStrike" dirty="0">
                <a:solidFill>
                  <a:srgbClr val="000000"/>
                </a:solidFill>
                <a:effectLst/>
                <a:latin typeface="system-ui"/>
              </a:rPr>
              <a:t>In all thy ways acknowledge him, and he shall direct thy paths. </a:t>
            </a:r>
            <a:r>
              <a:rPr lang="en-US" b="0" i="1" u="none" strike="noStrike" dirty="0">
                <a:solidFill>
                  <a:srgbClr val="000000"/>
                </a:solidFill>
                <a:effectLst/>
                <a:latin typeface="system-ui"/>
              </a:rPr>
              <a:t>Proverbs 3:5-6</a:t>
            </a:r>
            <a:endParaRPr lang="en-US" dirty="0"/>
          </a:p>
          <a:p>
            <a:r>
              <a:rPr lang="en-US" dirty="0"/>
              <a:t>A lot of times we are so caught up finding someone else that we forgot to find ourselves, find our purpose and have self development. Not only in a spiritual sense but also career wise or any other aspect of your life.</a:t>
            </a:r>
          </a:p>
          <a:p>
            <a:endParaRPr lang="en-US" dirty="0"/>
          </a:p>
          <a:p>
            <a:r>
              <a:rPr lang="en-US" dirty="0"/>
              <a:t>So, Adam not only had relationship before he had a person; he also had a purpose before he had a person. God gave him work to do before He gave him a wife. (And by the way, this is not just about men. Ruth was working in the field when she met Boaz.) When planning to create Eve for Adam, God said, “I will make a helper who is just right for him” (</a:t>
            </a:r>
            <a:r>
              <a:rPr lang="en-US" i="1" dirty="0"/>
              <a:t>Genesis 2:18</a:t>
            </a:r>
            <a:r>
              <a:rPr lang="en-US" dirty="0"/>
              <a:t>). Eve was a partner who helped. One big thing was that she supported him in doing his God-given job. She helped him fulfill his purpose. See, people are so often trying to get a person without first understanding their own purpose—or at least without taking it into account. But a close relationship is going to have a huge impact on how well you can fulfill your purpose. </a:t>
            </a:r>
          </a:p>
          <a:p>
            <a:endParaRPr lang="en-US" dirty="0"/>
          </a:p>
          <a:p>
            <a:r>
              <a:rPr lang="en-US" dirty="0"/>
              <a:t>You want to date someone who will help you to fulfill the purpose for which God put you on this earth instead of getting in the way of that. (And of course, you need to be the kind of person who does the same thing too.)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 lets look at some relationship goals that I think would be ideal. Not limited list, but ones I decided to focus on.</a:t>
            </a:r>
            <a:endParaRPr lang="en-US" dirty="0"/>
          </a:p>
          <a:p>
            <a:r>
              <a:rPr lang="en-US" dirty="0"/>
              <a:t>Feel free to add in other areas you feel that would be helpful within your own context. </a:t>
            </a:r>
          </a:p>
        </p:txBody>
      </p:sp>
      <p:sp>
        <p:nvSpPr>
          <p:cNvPr id="4" name="Slide Number Placeholder 3"/>
          <p:cNvSpPr>
            <a:spLocks noGrp="1"/>
          </p:cNvSpPr>
          <p:nvPr>
            <p:ph type="sldNum" sz="quarter" idx="5"/>
          </p:nvPr>
        </p:nvSpPr>
        <p:spPr/>
        <p:txBody>
          <a:bodyPr/>
          <a:lstStyle/>
          <a:p>
            <a:fld id="{8B9B0999-1294-4A09-B0A6-962EEE12C206}" type="slidenum">
              <a:rPr lang="en-BS" smtClean="0"/>
              <a:t>4</a:t>
            </a:fld>
            <a:endParaRPr lang="en-BS"/>
          </a:p>
        </p:txBody>
      </p:sp>
    </p:spTree>
    <p:extLst>
      <p:ext uri="{BB962C8B-B14F-4D97-AF65-F5344CB8AC3E}">
        <p14:creationId xmlns:p14="http://schemas.microsoft.com/office/powerpoint/2010/main" val="3388004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dating thing is not supposed to be the place where we stay. It’s supposed to be the place that takes us to marriage. It’s supposed to take us to covenant of marriage. Date with purpose.</a:t>
            </a:r>
          </a:p>
          <a:p>
            <a:endParaRPr lang="en-US" dirty="0"/>
          </a:p>
          <a:p>
            <a:r>
              <a:rPr lang="en-US" dirty="0"/>
              <a:t>(Video) If you have a video that portrays the same point feel free to add one to help bring the point home. </a:t>
            </a:r>
          </a:p>
          <a:p>
            <a:endParaRPr lang="en-US" dirty="0"/>
          </a:p>
          <a:p>
            <a:r>
              <a:rPr lang="en-US" dirty="0"/>
              <a:t>Main Goal:</a:t>
            </a:r>
          </a:p>
          <a:p>
            <a:r>
              <a:rPr lang="en-US" b="0" i="0" dirty="0">
                <a:solidFill>
                  <a:srgbClr val="545454"/>
                </a:solidFill>
                <a:effectLst/>
                <a:latin typeface="Roboto"/>
              </a:rPr>
              <a:t>This should be our goal when dating, The primary reason for marriage is significant to God because it is part of His ordained plan to provide the world with a picture of His love for men and women. Marriage becomes the means for married couples to demonstrate their love for God. This type of marriage covenant was ordained by God to provide believers with a picture of Christ’s love and relationship to His church (</a:t>
            </a:r>
            <a:r>
              <a:rPr lang="en-US" b="0" i="1" dirty="0">
                <a:solidFill>
                  <a:srgbClr val="545454"/>
                </a:solidFill>
                <a:effectLst/>
                <a:latin typeface="Roboto"/>
              </a:rPr>
              <a:t>Ephesians 5:22-33; Revelation 21:2, 9</a:t>
            </a:r>
            <a:r>
              <a:rPr lang="en-US" b="0" i="0" dirty="0">
                <a:solidFill>
                  <a:srgbClr val="545454"/>
                </a:solidFill>
                <a:effectLst/>
                <a:latin typeface="Roboto"/>
              </a:rPr>
              <a:t>).</a:t>
            </a:r>
          </a:p>
          <a:p>
            <a:endParaRPr lang="en-US" dirty="0"/>
          </a:p>
          <a:p>
            <a:r>
              <a:rPr lang="en-US" dirty="0"/>
              <a:t>Secondary purpose of marriage is:</a:t>
            </a:r>
          </a:p>
          <a:p>
            <a:pPr algn="l">
              <a:buFont typeface="+mj-lt"/>
              <a:buAutoNum type="arabicPeriod"/>
            </a:pPr>
            <a:r>
              <a:rPr lang="en-US" b="0" i="1" dirty="0">
                <a:solidFill>
                  <a:srgbClr val="545454"/>
                </a:solidFill>
                <a:effectLst/>
                <a:latin typeface="Roboto"/>
              </a:rPr>
              <a:t>Companionship</a:t>
            </a:r>
            <a:r>
              <a:rPr lang="en-US" b="0" i="0" dirty="0">
                <a:solidFill>
                  <a:srgbClr val="545454"/>
                </a:solidFill>
                <a:effectLst/>
                <a:latin typeface="Roboto"/>
              </a:rPr>
              <a:t>. The affection, love, and true companionship which grow out of a oneness of spirit as each partner models Christ’s unconditional love (</a:t>
            </a:r>
            <a:r>
              <a:rPr lang="en-US" b="0" i="1" dirty="0">
                <a:solidFill>
                  <a:srgbClr val="545454"/>
                </a:solidFill>
                <a:effectLst/>
                <a:latin typeface="Roboto"/>
              </a:rPr>
              <a:t>Amos 3:3</a:t>
            </a:r>
            <a:r>
              <a:rPr lang="en-US" b="0" i="0" dirty="0">
                <a:solidFill>
                  <a:srgbClr val="545454"/>
                </a:solidFill>
                <a:effectLst/>
                <a:latin typeface="Roboto"/>
              </a:rPr>
              <a:t>).</a:t>
            </a:r>
          </a:p>
          <a:p>
            <a:pPr algn="l">
              <a:buFont typeface="+mj-lt"/>
              <a:buAutoNum type="arabicPeriod"/>
            </a:pPr>
            <a:r>
              <a:rPr lang="en-US" b="0" i="1" dirty="0">
                <a:solidFill>
                  <a:srgbClr val="545454"/>
                </a:solidFill>
                <a:effectLst/>
                <a:latin typeface="Roboto"/>
              </a:rPr>
              <a:t>Enjoyment</a:t>
            </a:r>
            <a:r>
              <a:rPr lang="en-US" b="0" i="0" dirty="0">
                <a:solidFill>
                  <a:srgbClr val="545454"/>
                </a:solidFill>
                <a:effectLst/>
                <a:latin typeface="Roboto"/>
              </a:rPr>
              <a:t>. The physical relationship reflects the loyalty and affection shared among marriage partners who have become “one flesh” (</a:t>
            </a:r>
            <a:r>
              <a:rPr lang="en-US" b="0" i="1" dirty="0">
                <a:solidFill>
                  <a:srgbClr val="545454"/>
                </a:solidFill>
                <a:effectLst/>
                <a:latin typeface="Roboto"/>
              </a:rPr>
              <a:t>Hebrews 13:4</a:t>
            </a:r>
            <a:r>
              <a:rPr lang="en-US" b="0" i="0" dirty="0">
                <a:solidFill>
                  <a:srgbClr val="545454"/>
                </a:solidFill>
                <a:effectLst/>
                <a:latin typeface="Roboto"/>
              </a:rPr>
              <a:t>).</a:t>
            </a:r>
          </a:p>
          <a:p>
            <a:pPr algn="l">
              <a:buFont typeface="+mj-lt"/>
              <a:buAutoNum type="arabicPeriod"/>
            </a:pPr>
            <a:r>
              <a:rPr lang="en-US" b="0" i="1" dirty="0">
                <a:solidFill>
                  <a:srgbClr val="545454"/>
                </a:solidFill>
                <a:effectLst/>
                <a:latin typeface="Roboto"/>
              </a:rPr>
              <a:t>Fruitfulness</a:t>
            </a:r>
            <a:r>
              <a:rPr lang="en-US" b="0" i="0" dirty="0">
                <a:solidFill>
                  <a:srgbClr val="545454"/>
                </a:solidFill>
                <a:effectLst/>
                <a:latin typeface="Roboto"/>
              </a:rPr>
              <a:t>. The blessing of children in a marriage relationship allows that relationship to reproduce itself physically. It is an example of the “oneness” that results in a marriage (</a:t>
            </a:r>
            <a:r>
              <a:rPr lang="en-US" b="0" i="1" dirty="0">
                <a:solidFill>
                  <a:srgbClr val="545454"/>
                </a:solidFill>
                <a:effectLst/>
                <a:latin typeface="Roboto"/>
              </a:rPr>
              <a:t>Genesis 1:28; 1 Peter 3:7</a:t>
            </a:r>
            <a:r>
              <a:rPr lang="en-US" b="0" i="0" dirty="0">
                <a:solidFill>
                  <a:srgbClr val="545454"/>
                </a:solidFill>
                <a:effectLst/>
                <a:latin typeface="Roboto"/>
              </a:rPr>
              <a:t>).</a:t>
            </a:r>
          </a:p>
          <a:p>
            <a:pPr algn="l">
              <a:buFont typeface="+mj-lt"/>
              <a:buAutoNum type="arabicPeriod"/>
            </a:pPr>
            <a:endParaRPr lang="en-US" b="0" i="0" dirty="0">
              <a:solidFill>
                <a:srgbClr val="545454"/>
              </a:solidFill>
              <a:effectLst/>
              <a:latin typeface="Roboto"/>
            </a:endParaRPr>
          </a:p>
          <a:p>
            <a:pPr algn="l">
              <a:buFont typeface="+mj-lt"/>
              <a:buNone/>
            </a:pPr>
            <a:r>
              <a:rPr lang="en-US" b="0" i="0" dirty="0">
                <a:solidFill>
                  <a:srgbClr val="545454"/>
                </a:solidFill>
                <a:effectLst/>
                <a:latin typeface="Roboto"/>
              </a:rPr>
              <a:t>This should be your mindset when you decide to date. </a:t>
            </a:r>
          </a:p>
        </p:txBody>
      </p:sp>
      <p:sp>
        <p:nvSpPr>
          <p:cNvPr id="4" name="Slide Number Placeholder 3"/>
          <p:cNvSpPr>
            <a:spLocks noGrp="1"/>
          </p:cNvSpPr>
          <p:nvPr>
            <p:ph type="sldNum" sz="quarter" idx="5"/>
          </p:nvPr>
        </p:nvSpPr>
        <p:spPr/>
        <p:txBody>
          <a:bodyPr/>
          <a:lstStyle/>
          <a:p>
            <a:fld id="{8B9B0999-1294-4A09-B0A6-962EEE12C206}" type="slidenum">
              <a:rPr lang="en-BS" smtClean="0"/>
              <a:t>5</a:t>
            </a:fld>
            <a:endParaRPr lang="en-BS"/>
          </a:p>
        </p:txBody>
      </p:sp>
    </p:spTree>
    <p:extLst>
      <p:ext uri="{BB962C8B-B14F-4D97-AF65-F5344CB8AC3E}">
        <p14:creationId xmlns:p14="http://schemas.microsoft.com/office/powerpoint/2010/main" val="1441252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33333"/>
                </a:solidFill>
                <a:effectLst/>
                <a:latin typeface="Cabin"/>
              </a:rPr>
              <a:t>Boundaries for safety reasons (not prison) </a:t>
            </a:r>
          </a:p>
          <a:p>
            <a:pPr algn="l"/>
            <a:endParaRPr lang="en-US" b="1" i="0" dirty="0">
              <a:solidFill>
                <a:srgbClr val="333333"/>
              </a:solidFill>
              <a:effectLst/>
              <a:latin typeface="Cabin"/>
            </a:endParaRPr>
          </a:p>
          <a:p>
            <a:pPr algn="l"/>
            <a:r>
              <a:rPr lang="en-US" b="1" i="0" dirty="0">
                <a:solidFill>
                  <a:srgbClr val="333333"/>
                </a:solidFill>
                <a:effectLst/>
                <a:latin typeface="Cabin"/>
              </a:rPr>
              <a:t>You Respect One Another’s Boundaries </a:t>
            </a:r>
            <a:r>
              <a:rPr lang="en-US" b="0" i="0" dirty="0">
                <a:solidFill>
                  <a:srgbClr val="333333"/>
                </a:solidFill>
                <a:effectLst/>
                <a:latin typeface="Cabin"/>
              </a:rPr>
              <a:t>Everyone has boundaries before they’re married. Whether they are physical boundaries, emotional or spiritual. And if you don’t have any of these boundaries then you should really pray about whether or not God wants to to establish them ( I can assure you He will).</a:t>
            </a:r>
          </a:p>
          <a:p>
            <a:pPr algn="l"/>
            <a:endParaRPr lang="en-US" b="1" i="0" dirty="0">
              <a:solidFill>
                <a:srgbClr val="333333"/>
              </a:solidFill>
              <a:effectLst/>
              <a:latin typeface="Cabin"/>
            </a:endParaRPr>
          </a:p>
          <a:p>
            <a:pPr algn="l"/>
            <a:r>
              <a:rPr lang="en-US" b="1" i="0" dirty="0">
                <a:solidFill>
                  <a:srgbClr val="333333"/>
                </a:solidFill>
                <a:effectLst/>
                <a:latin typeface="Cabin"/>
              </a:rPr>
              <a:t>Spiritual boundaries</a:t>
            </a:r>
            <a:r>
              <a:rPr lang="en-US" b="0" i="0" dirty="0">
                <a:solidFill>
                  <a:srgbClr val="333333"/>
                </a:solidFill>
                <a:effectLst/>
                <a:latin typeface="Cabin"/>
              </a:rPr>
              <a:t> </a:t>
            </a:r>
            <a:r>
              <a:rPr lang="en-US" b="0" i="0" dirty="0">
                <a:solidFill>
                  <a:srgbClr val="333333"/>
                </a:solidFill>
                <a:effectLst/>
                <a:latin typeface="Raleway"/>
              </a:rPr>
              <a:t>Spiritual boundaries are how we protect the health of our relationship with God</a:t>
            </a:r>
            <a:r>
              <a:rPr lang="en-US" b="0" i="0" dirty="0">
                <a:solidFill>
                  <a:srgbClr val="333333"/>
                </a:solidFill>
                <a:effectLst/>
                <a:latin typeface="Cabin"/>
              </a:rPr>
              <a:t>. You know that you need alone time with Him and a bigger dedication to your relationship with Him than with anyone else. If the other person is dominating your mind and heart your relationship with God will suffer. Continue to let Jesus be your true love. Tell this to your boyfriend/girlfriend. Make sure they understand how much you need the Lord and hopefully you both will help each other pursue Christ above one another.</a:t>
            </a:r>
          </a:p>
          <a:p>
            <a:pPr algn="l"/>
            <a:r>
              <a:rPr lang="en-US" b="0" i="0" dirty="0">
                <a:solidFill>
                  <a:srgbClr val="333333"/>
                </a:solidFill>
                <a:effectLst/>
                <a:latin typeface="Cabin"/>
              </a:rPr>
              <a:t>By respecting these boundaries, you are putting each other first above yourself and learning to love like Christ!</a:t>
            </a:r>
            <a:endParaRPr lang="en-US" b="1" i="0" dirty="0">
              <a:solidFill>
                <a:srgbClr val="333333"/>
              </a:solidFill>
              <a:effectLst/>
              <a:latin typeface="Cabin"/>
            </a:endParaRPr>
          </a:p>
          <a:p>
            <a:pPr algn="l"/>
            <a:endParaRPr lang="en-US" b="1" i="0" dirty="0">
              <a:solidFill>
                <a:srgbClr val="333333"/>
              </a:solidFill>
              <a:effectLst/>
              <a:latin typeface="Cabin"/>
            </a:endParaRPr>
          </a:p>
          <a:p>
            <a:pPr algn="l"/>
            <a:r>
              <a:rPr lang="en-US" b="1" i="0" dirty="0">
                <a:solidFill>
                  <a:srgbClr val="333333"/>
                </a:solidFill>
                <a:effectLst/>
                <a:latin typeface="Cabin"/>
              </a:rPr>
              <a:t>Physical boundaries</a:t>
            </a:r>
            <a:r>
              <a:rPr lang="en-US" b="0" i="0" dirty="0">
                <a:solidFill>
                  <a:srgbClr val="333333"/>
                </a:solidFill>
                <a:effectLst/>
                <a:latin typeface="Cabin"/>
              </a:rPr>
              <a:t> </a:t>
            </a:r>
          </a:p>
          <a:p>
            <a:pPr algn="l"/>
            <a:r>
              <a:rPr lang="en-US" b="1" i="0" dirty="0">
                <a:solidFill>
                  <a:srgbClr val="333333"/>
                </a:solidFill>
                <a:effectLst/>
                <a:latin typeface="Cabin"/>
              </a:rPr>
              <a:t>For those of us who have been in relationships before how did you go about setting your physical boundaries?</a:t>
            </a:r>
          </a:p>
          <a:p>
            <a:pPr algn="l"/>
            <a:endParaRPr lang="en-US" b="0" i="0" dirty="0">
              <a:solidFill>
                <a:srgbClr val="333333"/>
              </a:solidFill>
              <a:effectLst/>
              <a:latin typeface="Cabin"/>
            </a:endParaRPr>
          </a:p>
          <a:p>
            <a:pPr algn="l"/>
            <a:r>
              <a:rPr lang="en-US" b="0" i="0" dirty="0">
                <a:solidFill>
                  <a:srgbClr val="333333"/>
                </a:solidFill>
                <a:effectLst/>
                <a:latin typeface="Cabin"/>
              </a:rPr>
              <a:t>Physical intimacy or sex  isn’t a bad thing, God created sex, it was a gift and everything that God created was good. But if it is not used in the container that it was intended to be used in it can be destructive for us (Water example) When water is properly contained and channeled, it can turn electrical turbines and provide light and power for an entire city. Water is essential for all life and growth. What is water when its full power is uncontained and on the loose? Hurricanes, floods. It’s destruction. Or it leaks into where it’s not supposed to be and causes rust, mildew, and rot. What does it look like when we’re having sex outside marriage? It looks like destruction. It can cause, Broken hearts. Divorce. Single-parent homes. Disease. Abuse. Inability to trust. And it is against Gods will for our lives and spiritually destructive. </a:t>
            </a:r>
          </a:p>
          <a:p>
            <a:pPr algn="l"/>
            <a:endParaRPr lang="en-US" b="0" i="0" dirty="0">
              <a:solidFill>
                <a:srgbClr val="333333"/>
              </a:solidFill>
              <a:effectLst/>
              <a:latin typeface="Cabi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1 Thessalonians 4:3-5</a:t>
            </a:r>
            <a:r>
              <a:rPr lang="en-US" b="0" i="1" dirty="0">
                <a:solidFill>
                  <a:srgbClr val="333333"/>
                </a:solidFill>
                <a:effectLst/>
                <a:latin typeface="Open Sans"/>
              </a:rPr>
              <a:t> </a:t>
            </a:r>
            <a:r>
              <a:rPr lang="en-US" b="0" i="0" dirty="0">
                <a:solidFill>
                  <a:srgbClr val="333333"/>
                </a:solidFill>
                <a:effectLst/>
                <a:latin typeface="Open Sans"/>
              </a:rPr>
              <a:t>we read, </a:t>
            </a:r>
            <a:r>
              <a:rPr lang="en-US" b="0" i="1" dirty="0">
                <a:solidFill>
                  <a:srgbClr val="333333"/>
                </a:solidFill>
                <a:effectLst/>
                <a:latin typeface="Open Sans"/>
              </a:rPr>
              <a:t>“It is God’s will that you should be sanctified: that you should avoid </a:t>
            </a:r>
            <a:r>
              <a:rPr lang="en-US" b="1" i="1" dirty="0">
                <a:solidFill>
                  <a:srgbClr val="333333"/>
                </a:solidFill>
                <a:effectLst/>
                <a:latin typeface="Open Sans"/>
              </a:rPr>
              <a:t>sexual immorality</a:t>
            </a:r>
            <a:r>
              <a:rPr lang="en-US" b="0" i="1" dirty="0">
                <a:solidFill>
                  <a:srgbClr val="333333"/>
                </a:solidFill>
                <a:effectLst/>
                <a:latin typeface="Open Sans"/>
              </a:rPr>
              <a:t>; that each of you should learn to control your own body in a way that is holy and honorable, not in passionate </a:t>
            </a:r>
            <a:r>
              <a:rPr lang="en-US" b="1" i="1" dirty="0">
                <a:solidFill>
                  <a:srgbClr val="333333"/>
                </a:solidFill>
                <a:effectLst/>
                <a:latin typeface="Open Sans"/>
              </a:rPr>
              <a:t>lust</a:t>
            </a:r>
            <a:r>
              <a:rPr lang="en-US" b="0" i="1" dirty="0">
                <a:solidFill>
                  <a:srgbClr val="333333"/>
                </a:solidFill>
                <a:effectLst/>
                <a:latin typeface="Open Sans"/>
              </a:rPr>
              <a:t> like the pagans, who do not know God.” </a:t>
            </a:r>
            <a:endParaRPr lang="en-US" b="0" i="0" dirty="0">
              <a:solidFill>
                <a:srgbClr val="333333"/>
              </a:solidFill>
              <a:effectLst/>
              <a:latin typeface="Cabi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solidFill>
                  <a:srgbClr val="333333"/>
                </a:solidFill>
                <a:effectLst/>
                <a:latin typeface="Open Sans"/>
              </a:rPr>
              <a:t> “But I discipline my body and keep it under control, lest after preaching to others I myself should be disqualified.”</a:t>
            </a:r>
            <a:r>
              <a:rPr lang="en-US" b="0" i="0" dirty="0">
                <a:solidFill>
                  <a:srgbClr val="333333"/>
                </a:solidFill>
                <a:effectLst/>
                <a:latin typeface="Open Sans"/>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1 Corinthians 9:27</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algn="l"/>
            <a:endParaRPr lang="en-US" b="0" i="0" dirty="0">
              <a:solidFill>
                <a:srgbClr val="333333"/>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Cabin"/>
              </a:rPr>
              <a:t>Really seek the Lord on this. Search His word for answers and talk to your parents and spiritual leaders about how to establish these boundaries and how to keep them. Not going to list them but think about what is it that may lead me to be sexually impure. </a:t>
            </a:r>
            <a:endParaRPr lang="en-US" b="1" i="0" dirty="0">
              <a:solidFill>
                <a:srgbClr val="333333"/>
              </a:solidFill>
              <a:effectLst/>
              <a:latin typeface="Cabin"/>
            </a:endParaRPr>
          </a:p>
          <a:p>
            <a:endParaRPr lang="en-US" dirty="0"/>
          </a:p>
          <a:p>
            <a:endParaRPr lang="en-BS" dirty="0"/>
          </a:p>
        </p:txBody>
      </p:sp>
      <p:sp>
        <p:nvSpPr>
          <p:cNvPr id="4" name="Slide Number Placeholder 3"/>
          <p:cNvSpPr>
            <a:spLocks noGrp="1"/>
          </p:cNvSpPr>
          <p:nvPr>
            <p:ph type="sldNum" sz="quarter" idx="5"/>
          </p:nvPr>
        </p:nvSpPr>
        <p:spPr/>
        <p:txBody>
          <a:bodyPr/>
          <a:lstStyle/>
          <a:p>
            <a:fld id="{8B9B0999-1294-4A09-B0A6-962EEE12C206}" type="slidenum">
              <a:rPr lang="en-BS" smtClean="0"/>
              <a:t>6</a:t>
            </a:fld>
            <a:endParaRPr lang="en-BS"/>
          </a:p>
        </p:txBody>
      </p:sp>
    </p:spTree>
    <p:extLst>
      <p:ext uri="{BB962C8B-B14F-4D97-AF65-F5344CB8AC3E}">
        <p14:creationId xmlns:p14="http://schemas.microsoft.com/office/powerpoint/2010/main" val="3195232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are some things we can do together as Christian couples to grow in Christ?</a:t>
            </a:r>
          </a:p>
          <a:p>
            <a:endParaRPr lang="en-US" b="1" dirty="0"/>
          </a:p>
          <a:p>
            <a:r>
              <a:rPr lang="en-US" b="0" dirty="0"/>
              <a:t>Allow your audience to add to the list to help foster interaction. </a:t>
            </a:r>
          </a:p>
        </p:txBody>
      </p:sp>
      <p:sp>
        <p:nvSpPr>
          <p:cNvPr id="4" name="Slide Number Placeholder 3"/>
          <p:cNvSpPr>
            <a:spLocks noGrp="1"/>
          </p:cNvSpPr>
          <p:nvPr>
            <p:ph type="sldNum" sz="quarter" idx="5"/>
          </p:nvPr>
        </p:nvSpPr>
        <p:spPr/>
        <p:txBody>
          <a:bodyPr/>
          <a:lstStyle/>
          <a:p>
            <a:fld id="{8B9B0999-1294-4A09-B0A6-962EEE12C206}" type="slidenum">
              <a:rPr lang="en-BS" smtClean="0"/>
              <a:t>7</a:t>
            </a:fld>
            <a:endParaRPr lang="en-BS"/>
          </a:p>
        </p:txBody>
      </p:sp>
    </p:spTree>
    <p:extLst>
      <p:ext uri="{BB962C8B-B14F-4D97-AF65-F5344CB8AC3E}">
        <p14:creationId xmlns:p14="http://schemas.microsoft.com/office/powerpoint/2010/main" val="1280827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successful relationship needs good communication.</a:t>
            </a:r>
          </a:p>
          <a:p>
            <a:endParaRPr lang="en-US" dirty="0"/>
          </a:p>
          <a:p>
            <a:r>
              <a:rPr lang="en-US" b="0" i="1" dirty="0">
                <a:solidFill>
                  <a:srgbClr val="000000"/>
                </a:solidFill>
                <a:effectLst/>
                <a:latin typeface="Verdana" panose="020B0604030504040204" pitchFamily="34" charset="0"/>
              </a:rPr>
              <a:t>James 1:19</a:t>
            </a:r>
            <a:br>
              <a:rPr lang="en-US" dirty="0"/>
            </a:br>
            <a:r>
              <a:rPr lang="en-US" b="0" i="0" dirty="0">
                <a:solidFill>
                  <a:srgbClr val="000000"/>
                </a:solidFill>
                <a:effectLst/>
                <a:latin typeface="Verdana" panose="020B0604030504040204" pitchFamily="34" charset="0"/>
              </a:rPr>
              <a:t>So then, my beloved brethren, let every man be swift to hear, slow to speak, slow to wrath...Many of the communication pitfalls that wreck relationships come from violating these three keys. We tend to be slow to listen but quick to speak our minds, and in the resulting confusion and selfishness we are very quick to get our feelings hurt and to get angry. </a:t>
            </a:r>
          </a:p>
          <a:p>
            <a:pPr algn="l"/>
            <a:endParaRPr lang="en-US" b="1" i="0" dirty="0">
              <a:solidFill>
                <a:srgbClr val="000000"/>
              </a:solidFill>
              <a:effectLst/>
              <a:latin typeface="Verdana" panose="020B0604030504040204" pitchFamily="34" charset="0"/>
            </a:endParaRPr>
          </a:p>
          <a:p>
            <a:pPr algn="l"/>
            <a:r>
              <a:rPr lang="en-US" b="1" i="0" dirty="0">
                <a:solidFill>
                  <a:srgbClr val="000000"/>
                </a:solidFill>
                <a:effectLst/>
                <a:latin typeface="Verdana" panose="020B0604030504040204" pitchFamily="34" charset="0"/>
              </a:rPr>
              <a:t>What happens if we are quick to speak instead of quick to hear?</a:t>
            </a:r>
            <a:endParaRPr lang="en-US" b="0" i="0" dirty="0">
              <a:solidFill>
                <a:srgbClr val="000000"/>
              </a:solidFill>
              <a:effectLst/>
              <a:latin typeface="Verdana" panose="020B0604030504040204" pitchFamily="34" charset="0"/>
            </a:endParaRPr>
          </a:p>
          <a:p>
            <a:endParaRPr lang="en-US" dirty="0">
              <a:effectLst/>
            </a:endParaRPr>
          </a:p>
          <a:p>
            <a:r>
              <a:rPr lang="en-US" i="1" dirty="0">
                <a:effectLst/>
              </a:rPr>
              <a:t>Proverbs 18:13</a:t>
            </a:r>
            <a:br>
              <a:rPr lang="en-US" dirty="0">
                <a:effectLst/>
              </a:rPr>
            </a:br>
            <a:r>
              <a:rPr lang="en-US" dirty="0">
                <a:effectLst/>
              </a:rPr>
              <a:t>He who answers a matter before he hears it, it is folly and shame to him. – You should take time to understand the other person.</a:t>
            </a:r>
          </a:p>
          <a:p>
            <a:endParaRPr lang="en-US" dirty="0">
              <a:effectLst/>
            </a:endParaRPr>
          </a:p>
          <a:p>
            <a:endParaRPr lang="en-BS" dirty="0"/>
          </a:p>
        </p:txBody>
      </p:sp>
      <p:sp>
        <p:nvSpPr>
          <p:cNvPr id="4" name="Slide Number Placeholder 3"/>
          <p:cNvSpPr>
            <a:spLocks noGrp="1"/>
          </p:cNvSpPr>
          <p:nvPr>
            <p:ph type="sldNum" sz="quarter" idx="5"/>
          </p:nvPr>
        </p:nvSpPr>
        <p:spPr/>
        <p:txBody>
          <a:bodyPr/>
          <a:lstStyle/>
          <a:p>
            <a:fld id="{8B9B0999-1294-4A09-B0A6-962EEE12C206}" type="slidenum">
              <a:rPr lang="en-BS" smtClean="0"/>
              <a:t>8</a:t>
            </a:fld>
            <a:endParaRPr lang="en-BS"/>
          </a:p>
        </p:txBody>
      </p:sp>
    </p:spTree>
    <p:extLst>
      <p:ext uri="{BB962C8B-B14F-4D97-AF65-F5344CB8AC3E}">
        <p14:creationId xmlns:p14="http://schemas.microsoft.com/office/powerpoint/2010/main" val="2623003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Verdana" panose="020B0604030504040204" pitchFamily="34" charset="0"/>
              </a:rPr>
              <a:t>God wants us to choose our words wisely. Blessings and praiseworthy information should predominate our conversations. Think before you speak, don’t speak when you’re emotional.</a:t>
            </a:r>
          </a:p>
          <a:p>
            <a:endParaRPr lang="en-US" b="0" i="0" dirty="0">
              <a:solidFill>
                <a:srgbClr val="000000"/>
              </a:solidFill>
              <a:effectLst/>
              <a:latin typeface="Verdana" panose="020B0604030504040204" pitchFamily="34" charset="0"/>
            </a:endParaRPr>
          </a:p>
          <a:p>
            <a:r>
              <a:rPr lang="en-US" b="0" i="0" dirty="0">
                <a:solidFill>
                  <a:srgbClr val="000000"/>
                </a:solidFill>
                <a:effectLst/>
                <a:latin typeface="Verdana" panose="020B0604030504040204" pitchFamily="34" charset="0"/>
              </a:rPr>
              <a:t>Ask your audience what they think about the text and what inspiration do they get from it. </a:t>
            </a:r>
            <a:endParaRPr lang="en-BS" dirty="0"/>
          </a:p>
        </p:txBody>
      </p:sp>
      <p:sp>
        <p:nvSpPr>
          <p:cNvPr id="4" name="Slide Number Placeholder 3"/>
          <p:cNvSpPr>
            <a:spLocks noGrp="1"/>
          </p:cNvSpPr>
          <p:nvPr>
            <p:ph type="sldNum" sz="quarter" idx="5"/>
          </p:nvPr>
        </p:nvSpPr>
        <p:spPr/>
        <p:txBody>
          <a:bodyPr/>
          <a:lstStyle/>
          <a:p>
            <a:fld id="{8B9B0999-1294-4A09-B0A6-962EEE12C206}" type="slidenum">
              <a:rPr lang="en-BS" smtClean="0"/>
              <a:t>9</a:t>
            </a:fld>
            <a:endParaRPr lang="en-BS"/>
          </a:p>
        </p:txBody>
      </p:sp>
    </p:spTree>
    <p:extLst>
      <p:ext uri="{BB962C8B-B14F-4D97-AF65-F5344CB8AC3E}">
        <p14:creationId xmlns:p14="http://schemas.microsoft.com/office/powerpoint/2010/main" val="1440783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F4D5A-D9DC-4A5E-943C-0169B4589B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S"/>
          </a:p>
        </p:txBody>
      </p:sp>
      <p:sp>
        <p:nvSpPr>
          <p:cNvPr id="3" name="Subtitle 2">
            <a:extLst>
              <a:ext uri="{FF2B5EF4-FFF2-40B4-BE49-F238E27FC236}">
                <a16:creationId xmlns:a16="http://schemas.microsoft.com/office/drawing/2014/main" id="{06AFBDB6-01B6-4874-B20A-9F034F5144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S"/>
          </a:p>
        </p:txBody>
      </p:sp>
      <p:sp>
        <p:nvSpPr>
          <p:cNvPr id="4" name="Date Placeholder 3">
            <a:extLst>
              <a:ext uri="{FF2B5EF4-FFF2-40B4-BE49-F238E27FC236}">
                <a16:creationId xmlns:a16="http://schemas.microsoft.com/office/drawing/2014/main" id="{506A9485-1A0D-467B-89D7-483C5BF90DB6}"/>
              </a:ext>
            </a:extLst>
          </p:cNvPr>
          <p:cNvSpPr>
            <a:spLocks noGrp="1"/>
          </p:cNvSpPr>
          <p:nvPr>
            <p:ph type="dt" sz="half" idx="10"/>
          </p:nvPr>
        </p:nvSpPr>
        <p:spPr/>
        <p:txBody>
          <a:bodyPr/>
          <a:lstStyle/>
          <a:p>
            <a:fld id="{7D133CD9-0E19-4ED6-A1E5-38A1CCB86755}" type="datetimeFigureOut">
              <a:rPr lang="en-BS" smtClean="0"/>
              <a:t>12/18/22</a:t>
            </a:fld>
            <a:endParaRPr lang="en-BS"/>
          </a:p>
        </p:txBody>
      </p:sp>
      <p:sp>
        <p:nvSpPr>
          <p:cNvPr id="5" name="Footer Placeholder 4">
            <a:extLst>
              <a:ext uri="{FF2B5EF4-FFF2-40B4-BE49-F238E27FC236}">
                <a16:creationId xmlns:a16="http://schemas.microsoft.com/office/drawing/2014/main" id="{E7256009-3B57-4E09-ADD2-0FAE948D4B17}"/>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67AF64D3-002B-4BF9-B895-BFE03B838BF8}"/>
              </a:ext>
            </a:extLst>
          </p:cNvPr>
          <p:cNvSpPr>
            <a:spLocks noGrp="1"/>
          </p:cNvSpPr>
          <p:nvPr>
            <p:ph type="sldNum" sz="quarter" idx="12"/>
          </p:nvPr>
        </p:nvSpPr>
        <p:spPr/>
        <p:txBody>
          <a:bodyPr/>
          <a:lstStyle/>
          <a:p>
            <a:fld id="{3495A0C7-575E-4D2A-A02D-0DA599EF59CF}" type="slidenum">
              <a:rPr lang="en-BS" smtClean="0"/>
              <a:t>‹#›</a:t>
            </a:fld>
            <a:endParaRPr lang="en-BS"/>
          </a:p>
        </p:txBody>
      </p:sp>
    </p:spTree>
    <p:extLst>
      <p:ext uri="{BB962C8B-B14F-4D97-AF65-F5344CB8AC3E}">
        <p14:creationId xmlns:p14="http://schemas.microsoft.com/office/powerpoint/2010/main" val="3280515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50869-A0FF-46E5-A75B-C02999DCB2DB}"/>
              </a:ext>
            </a:extLst>
          </p:cNvPr>
          <p:cNvSpPr>
            <a:spLocks noGrp="1"/>
          </p:cNvSpPr>
          <p:nvPr>
            <p:ph type="title"/>
          </p:nvPr>
        </p:nvSpPr>
        <p:spPr/>
        <p:txBody>
          <a:bodyPr/>
          <a:lstStyle/>
          <a:p>
            <a:r>
              <a:rPr lang="en-US"/>
              <a:t>Click to edit Master title style</a:t>
            </a:r>
            <a:endParaRPr lang="en-BS"/>
          </a:p>
        </p:txBody>
      </p:sp>
      <p:sp>
        <p:nvSpPr>
          <p:cNvPr id="3" name="Vertical Text Placeholder 2">
            <a:extLst>
              <a:ext uri="{FF2B5EF4-FFF2-40B4-BE49-F238E27FC236}">
                <a16:creationId xmlns:a16="http://schemas.microsoft.com/office/drawing/2014/main" id="{1F6C9B47-AD38-493B-AEA9-7F669DCF04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Date Placeholder 3">
            <a:extLst>
              <a:ext uri="{FF2B5EF4-FFF2-40B4-BE49-F238E27FC236}">
                <a16:creationId xmlns:a16="http://schemas.microsoft.com/office/drawing/2014/main" id="{D24076CF-CDE0-4DA5-877D-9C787C9C83BC}"/>
              </a:ext>
            </a:extLst>
          </p:cNvPr>
          <p:cNvSpPr>
            <a:spLocks noGrp="1"/>
          </p:cNvSpPr>
          <p:nvPr>
            <p:ph type="dt" sz="half" idx="10"/>
          </p:nvPr>
        </p:nvSpPr>
        <p:spPr/>
        <p:txBody>
          <a:bodyPr/>
          <a:lstStyle/>
          <a:p>
            <a:fld id="{7D133CD9-0E19-4ED6-A1E5-38A1CCB86755}" type="datetimeFigureOut">
              <a:rPr lang="en-BS" smtClean="0"/>
              <a:t>12/18/22</a:t>
            </a:fld>
            <a:endParaRPr lang="en-BS"/>
          </a:p>
        </p:txBody>
      </p:sp>
      <p:sp>
        <p:nvSpPr>
          <p:cNvPr id="5" name="Footer Placeholder 4">
            <a:extLst>
              <a:ext uri="{FF2B5EF4-FFF2-40B4-BE49-F238E27FC236}">
                <a16:creationId xmlns:a16="http://schemas.microsoft.com/office/drawing/2014/main" id="{E3243AD1-4E5B-4F38-BA55-318B13BC76A4}"/>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3C429287-E7EE-4C7A-9A03-22F61150614E}"/>
              </a:ext>
            </a:extLst>
          </p:cNvPr>
          <p:cNvSpPr>
            <a:spLocks noGrp="1"/>
          </p:cNvSpPr>
          <p:nvPr>
            <p:ph type="sldNum" sz="quarter" idx="12"/>
          </p:nvPr>
        </p:nvSpPr>
        <p:spPr/>
        <p:txBody>
          <a:bodyPr/>
          <a:lstStyle/>
          <a:p>
            <a:fld id="{3495A0C7-575E-4D2A-A02D-0DA599EF59CF}" type="slidenum">
              <a:rPr lang="en-BS" smtClean="0"/>
              <a:t>‹#›</a:t>
            </a:fld>
            <a:endParaRPr lang="en-BS"/>
          </a:p>
        </p:txBody>
      </p:sp>
    </p:spTree>
    <p:extLst>
      <p:ext uri="{BB962C8B-B14F-4D97-AF65-F5344CB8AC3E}">
        <p14:creationId xmlns:p14="http://schemas.microsoft.com/office/powerpoint/2010/main" val="43341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59D6C9-C295-4BCF-B883-1BD69B2334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S"/>
          </a:p>
        </p:txBody>
      </p:sp>
      <p:sp>
        <p:nvSpPr>
          <p:cNvPr id="3" name="Vertical Text Placeholder 2">
            <a:extLst>
              <a:ext uri="{FF2B5EF4-FFF2-40B4-BE49-F238E27FC236}">
                <a16:creationId xmlns:a16="http://schemas.microsoft.com/office/drawing/2014/main" id="{2F804E90-A046-4A27-B969-AED3848D41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Date Placeholder 3">
            <a:extLst>
              <a:ext uri="{FF2B5EF4-FFF2-40B4-BE49-F238E27FC236}">
                <a16:creationId xmlns:a16="http://schemas.microsoft.com/office/drawing/2014/main" id="{C60CCEE5-1BFA-4551-A06F-ED76FC12A38D}"/>
              </a:ext>
            </a:extLst>
          </p:cNvPr>
          <p:cNvSpPr>
            <a:spLocks noGrp="1"/>
          </p:cNvSpPr>
          <p:nvPr>
            <p:ph type="dt" sz="half" idx="10"/>
          </p:nvPr>
        </p:nvSpPr>
        <p:spPr/>
        <p:txBody>
          <a:bodyPr/>
          <a:lstStyle/>
          <a:p>
            <a:fld id="{7D133CD9-0E19-4ED6-A1E5-38A1CCB86755}" type="datetimeFigureOut">
              <a:rPr lang="en-BS" smtClean="0"/>
              <a:t>12/18/22</a:t>
            </a:fld>
            <a:endParaRPr lang="en-BS"/>
          </a:p>
        </p:txBody>
      </p:sp>
      <p:sp>
        <p:nvSpPr>
          <p:cNvPr id="5" name="Footer Placeholder 4">
            <a:extLst>
              <a:ext uri="{FF2B5EF4-FFF2-40B4-BE49-F238E27FC236}">
                <a16:creationId xmlns:a16="http://schemas.microsoft.com/office/drawing/2014/main" id="{BA347053-BC7A-4F04-B6B2-C89EE4ED6F9E}"/>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40FA9A94-4D0D-4727-9D42-BB002DE3EBC3}"/>
              </a:ext>
            </a:extLst>
          </p:cNvPr>
          <p:cNvSpPr>
            <a:spLocks noGrp="1"/>
          </p:cNvSpPr>
          <p:nvPr>
            <p:ph type="sldNum" sz="quarter" idx="12"/>
          </p:nvPr>
        </p:nvSpPr>
        <p:spPr/>
        <p:txBody>
          <a:bodyPr/>
          <a:lstStyle/>
          <a:p>
            <a:fld id="{3495A0C7-575E-4D2A-A02D-0DA599EF59CF}" type="slidenum">
              <a:rPr lang="en-BS" smtClean="0"/>
              <a:t>‹#›</a:t>
            </a:fld>
            <a:endParaRPr lang="en-BS"/>
          </a:p>
        </p:txBody>
      </p:sp>
    </p:spTree>
    <p:extLst>
      <p:ext uri="{BB962C8B-B14F-4D97-AF65-F5344CB8AC3E}">
        <p14:creationId xmlns:p14="http://schemas.microsoft.com/office/powerpoint/2010/main" val="2462665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57A54-1495-4FC1-9243-14286C976663}"/>
              </a:ext>
            </a:extLst>
          </p:cNvPr>
          <p:cNvSpPr>
            <a:spLocks noGrp="1"/>
          </p:cNvSpPr>
          <p:nvPr>
            <p:ph type="title"/>
          </p:nvPr>
        </p:nvSpPr>
        <p:spPr/>
        <p:txBody>
          <a:bodyPr/>
          <a:lstStyle/>
          <a:p>
            <a:r>
              <a:rPr lang="en-US"/>
              <a:t>Click to edit Master title style</a:t>
            </a:r>
            <a:endParaRPr lang="en-BS"/>
          </a:p>
        </p:txBody>
      </p:sp>
      <p:sp>
        <p:nvSpPr>
          <p:cNvPr id="3" name="Content Placeholder 2">
            <a:extLst>
              <a:ext uri="{FF2B5EF4-FFF2-40B4-BE49-F238E27FC236}">
                <a16:creationId xmlns:a16="http://schemas.microsoft.com/office/drawing/2014/main" id="{5F3D069D-DEA5-4DE4-91CF-865459BF0C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Date Placeholder 3">
            <a:extLst>
              <a:ext uri="{FF2B5EF4-FFF2-40B4-BE49-F238E27FC236}">
                <a16:creationId xmlns:a16="http://schemas.microsoft.com/office/drawing/2014/main" id="{0512CB79-B3A4-487E-8C3B-29E3D1621C56}"/>
              </a:ext>
            </a:extLst>
          </p:cNvPr>
          <p:cNvSpPr>
            <a:spLocks noGrp="1"/>
          </p:cNvSpPr>
          <p:nvPr>
            <p:ph type="dt" sz="half" idx="10"/>
          </p:nvPr>
        </p:nvSpPr>
        <p:spPr/>
        <p:txBody>
          <a:bodyPr/>
          <a:lstStyle/>
          <a:p>
            <a:fld id="{7D133CD9-0E19-4ED6-A1E5-38A1CCB86755}" type="datetimeFigureOut">
              <a:rPr lang="en-BS" smtClean="0"/>
              <a:t>12/18/22</a:t>
            </a:fld>
            <a:endParaRPr lang="en-BS"/>
          </a:p>
        </p:txBody>
      </p:sp>
      <p:sp>
        <p:nvSpPr>
          <p:cNvPr id="5" name="Footer Placeholder 4">
            <a:extLst>
              <a:ext uri="{FF2B5EF4-FFF2-40B4-BE49-F238E27FC236}">
                <a16:creationId xmlns:a16="http://schemas.microsoft.com/office/drawing/2014/main" id="{6F7AEC2A-733F-46D5-BB93-B7A90EAC9340}"/>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835D75BA-486A-4975-B9D9-1A8A4FAEE08A}"/>
              </a:ext>
            </a:extLst>
          </p:cNvPr>
          <p:cNvSpPr>
            <a:spLocks noGrp="1"/>
          </p:cNvSpPr>
          <p:nvPr>
            <p:ph type="sldNum" sz="quarter" idx="12"/>
          </p:nvPr>
        </p:nvSpPr>
        <p:spPr/>
        <p:txBody>
          <a:bodyPr/>
          <a:lstStyle/>
          <a:p>
            <a:fld id="{3495A0C7-575E-4D2A-A02D-0DA599EF59CF}" type="slidenum">
              <a:rPr lang="en-BS" smtClean="0"/>
              <a:t>‹#›</a:t>
            </a:fld>
            <a:endParaRPr lang="en-BS"/>
          </a:p>
        </p:txBody>
      </p:sp>
    </p:spTree>
    <p:extLst>
      <p:ext uri="{BB962C8B-B14F-4D97-AF65-F5344CB8AC3E}">
        <p14:creationId xmlns:p14="http://schemas.microsoft.com/office/powerpoint/2010/main" val="3251163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1CC2F-2CBC-41B1-84B2-0546900D33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S"/>
          </a:p>
        </p:txBody>
      </p:sp>
      <p:sp>
        <p:nvSpPr>
          <p:cNvPr id="3" name="Text Placeholder 2">
            <a:extLst>
              <a:ext uri="{FF2B5EF4-FFF2-40B4-BE49-F238E27FC236}">
                <a16:creationId xmlns:a16="http://schemas.microsoft.com/office/drawing/2014/main" id="{FD453156-2727-4BF2-B322-82BD169072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EF067A-6EAD-4AFA-9D06-72E958C465B8}"/>
              </a:ext>
            </a:extLst>
          </p:cNvPr>
          <p:cNvSpPr>
            <a:spLocks noGrp="1"/>
          </p:cNvSpPr>
          <p:nvPr>
            <p:ph type="dt" sz="half" idx="10"/>
          </p:nvPr>
        </p:nvSpPr>
        <p:spPr/>
        <p:txBody>
          <a:bodyPr/>
          <a:lstStyle/>
          <a:p>
            <a:fld id="{7D133CD9-0E19-4ED6-A1E5-38A1CCB86755}" type="datetimeFigureOut">
              <a:rPr lang="en-BS" smtClean="0"/>
              <a:t>12/18/22</a:t>
            </a:fld>
            <a:endParaRPr lang="en-BS"/>
          </a:p>
        </p:txBody>
      </p:sp>
      <p:sp>
        <p:nvSpPr>
          <p:cNvPr id="5" name="Footer Placeholder 4">
            <a:extLst>
              <a:ext uri="{FF2B5EF4-FFF2-40B4-BE49-F238E27FC236}">
                <a16:creationId xmlns:a16="http://schemas.microsoft.com/office/drawing/2014/main" id="{F1070DEF-0EA9-4E2C-ACDD-2512EF884679}"/>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C4647913-4C71-4946-8B21-E95F971042DF}"/>
              </a:ext>
            </a:extLst>
          </p:cNvPr>
          <p:cNvSpPr>
            <a:spLocks noGrp="1"/>
          </p:cNvSpPr>
          <p:nvPr>
            <p:ph type="sldNum" sz="quarter" idx="12"/>
          </p:nvPr>
        </p:nvSpPr>
        <p:spPr/>
        <p:txBody>
          <a:bodyPr/>
          <a:lstStyle/>
          <a:p>
            <a:fld id="{3495A0C7-575E-4D2A-A02D-0DA599EF59CF}" type="slidenum">
              <a:rPr lang="en-BS" smtClean="0"/>
              <a:t>‹#›</a:t>
            </a:fld>
            <a:endParaRPr lang="en-BS"/>
          </a:p>
        </p:txBody>
      </p:sp>
    </p:spTree>
    <p:extLst>
      <p:ext uri="{BB962C8B-B14F-4D97-AF65-F5344CB8AC3E}">
        <p14:creationId xmlns:p14="http://schemas.microsoft.com/office/powerpoint/2010/main" val="1068446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9C8CB-D940-42CF-BCCD-29BFD726E722}"/>
              </a:ext>
            </a:extLst>
          </p:cNvPr>
          <p:cNvSpPr>
            <a:spLocks noGrp="1"/>
          </p:cNvSpPr>
          <p:nvPr>
            <p:ph type="title"/>
          </p:nvPr>
        </p:nvSpPr>
        <p:spPr/>
        <p:txBody>
          <a:bodyPr/>
          <a:lstStyle/>
          <a:p>
            <a:r>
              <a:rPr lang="en-US"/>
              <a:t>Click to edit Master title style</a:t>
            </a:r>
            <a:endParaRPr lang="en-BS"/>
          </a:p>
        </p:txBody>
      </p:sp>
      <p:sp>
        <p:nvSpPr>
          <p:cNvPr id="3" name="Content Placeholder 2">
            <a:extLst>
              <a:ext uri="{FF2B5EF4-FFF2-40B4-BE49-F238E27FC236}">
                <a16:creationId xmlns:a16="http://schemas.microsoft.com/office/drawing/2014/main" id="{93D6B03C-9EAE-4AB5-9C1C-C33724995C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Content Placeholder 3">
            <a:extLst>
              <a:ext uri="{FF2B5EF4-FFF2-40B4-BE49-F238E27FC236}">
                <a16:creationId xmlns:a16="http://schemas.microsoft.com/office/drawing/2014/main" id="{726F4743-76DC-4452-B7CF-B33EBF6ACC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5" name="Date Placeholder 4">
            <a:extLst>
              <a:ext uri="{FF2B5EF4-FFF2-40B4-BE49-F238E27FC236}">
                <a16:creationId xmlns:a16="http://schemas.microsoft.com/office/drawing/2014/main" id="{4F72FCFA-5393-45C0-AE25-0C88AF80B2CD}"/>
              </a:ext>
            </a:extLst>
          </p:cNvPr>
          <p:cNvSpPr>
            <a:spLocks noGrp="1"/>
          </p:cNvSpPr>
          <p:nvPr>
            <p:ph type="dt" sz="half" idx="10"/>
          </p:nvPr>
        </p:nvSpPr>
        <p:spPr/>
        <p:txBody>
          <a:bodyPr/>
          <a:lstStyle/>
          <a:p>
            <a:fld id="{7D133CD9-0E19-4ED6-A1E5-38A1CCB86755}" type="datetimeFigureOut">
              <a:rPr lang="en-BS" smtClean="0"/>
              <a:t>12/18/22</a:t>
            </a:fld>
            <a:endParaRPr lang="en-BS"/>
          </a:p>
        </p:txBody>
      </p:sp>
      <p:sp>
        <p:nvSpPr>
          <p:cNvPr id="6" name="Footer Placeholder 5">
            <a:extLst>
              <a:ext uri="{FF2B5EF4-FFF2-40B4-BE49-F238E27FC236}">
                <a16:creationId xmlns:a16="http://schemas.microsoft.com/office/drawing/2014/main" id="{BBD42F94-CB78-4B75-BE69-51135BF38F22}"/>
              </a:ext>
            </a:extLst>
          </p:cNvPr>
          <p:cNvSpPr>
            <a:spLocks noGrp="1"/>
          </p:cNvSpPr>
          <p:nvPr>
            <p:ph type="ftr" sz="quarter" idx="11"/>
          </p:nvPr>
        </p:nvSpPr>
        <p:spPr/>
        <p:txBody>
          <a:bodyPr/>
          <a:lstStyle/>
          <a:p>
            <a:endParaRPr lang="en-BS"/>
          </a:p>
        </p:txBody>
      </p:sp>
      <p:sp>
        <p:nvSpPr>
          <p:cNvPr id="7" name="Slide Number Placeholder 6">
            <a:extLst>
              <a:ext uri="{FF2B5EF4-FFF2-40B4-BE49-F238E27FC236}">
                <a16:creationId xmlns:a16="http://schemas.microsoft.com/office/drawing/2014/main" id="{CDC92ED9-2F76-4C10-9828-572598CEB246}"/>
              </a:ext>
            </a:extLst>
          </p:cNvPr>
          <p:cNvSpPr>
            <a:spLocks noGrp="1"/>
          </p:cNvSpPr>
          <p:nvPr>
            <p:ph type="sldNum" sz="quarter" idx="12"/>
          </p:nvPr>
        </p:nvSpPr>
        <p:spPr/>
        <p:txBody>
          <a:bodyPr/>
          <a:lstStyle/>
          <a:p>
            <a:fld id="{3495A0C7-575E-4D2A-A02D-0DA599EF59CF}" type="slidenum">
              <a:rPr lang="en-BS" smtClean="0"/>
              <a:t>‹#›</a:t>
            </a:fld>
            <a:endParaRPr lang="en-BS"/>
          </a:p>
        </p:txBody>
      </p:sp>
    </p:spTree>
    <p:extLst>
      <p:ext uri="{BB962C8B-B14F-4D97-AF65-F5344CB8AC3E}">
        <p14:creationId xmlns:p14="http://schemas.microsoft.com/office/powerpoint/2010/main" val="375398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E8CCD-B3E5-4A96-983F-7998CAA4C8ED}"/>
              </a:ext>
            </a:extLst>
          </p:cNvPr>
          <p:cNvSpPr>
            <a:spLocks noGrp="1"/>
          </p:cNvSpPr>
          <p:nvPr>
            <p:ph type="title"/>
          </p:nvPr>
        </p:nvSpPr>
        <p:spPr>
          <a:xfrm>
            <a:off x="839788" y="365125"/>
            <a:ext cx="10515600" cy="1325563"/>
          </a:xfrm>
        </p:spPr>
        <p:txBody>
          <a:bodyPr/>
          <a:lstStyle/>
          <a:p>
            <a:r>
              <a:rPr lang="en-US"/>
              <a:t>Click to edit Master title style</a:t>
            </a:r>
            <a:endParaRPr lang="en-BS"/>
          </a:p>
        </p:txBody>
      </p:sp>
      <p:sp>
        <p:nvSpPr>
          <p:cNvPr id="3" name="Text Placeholder 2">
            <a:extLst>
              <a:ext uri="{FF2B5EF4-FFF2-40B4-BE49-F238E27FC236}">
                <a16:creationId xmlns:a16="http://schemas.microsoft.com/office/drawing/2014/main" id="{3799E6E7-BD00-4E15-A47C-1100FD502D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9DFFD5-3376-4485-AA92-9BEAE75DE4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5" name="Text Placeholder 4">
            <a:extLst>
              <a:ext uri="{FF2B5EF4-FFF2-40B4-BE49-F238E27FC236}">
                <a16:creationId xmlns:a16="http://schemas.microsoft.com/office/drawing/2014/main" id="{5D9B69D6-6375-418F-BAE4-812CF35E03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7F8BC7-1689-431D-ADB2-337228EF06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7" name="Date Placeholder 6">
            <a:extLst>
              <a:ext uri="{FF2B5EF4-FFF2-40B4-BE49-F238E27FC236}">
                <a16:creationId xmlns:a16="http://schemas.microsoft.com/office/drawing/2014/main" id="{17C5B236-5AC6-48AF-8F65-604AE47EE17D}"/>
              </a:ext>
            </a:extLst>
          </p:cNvPr>
          <p:cNvSpPr>
            <a:spLocks noGrp="1"/>
          </p:cNvSpPr>
          <p:nvPr>
            <p:ph type="dt" sz="half" idx="10"/>
          </p:nvPr>
        </p:nvSpPr>
        <p:spPr/>
        <p:txBody>
          <a:bodyPr/>
          <a:lstStyle/>
          <a:p>
            <a:fld id="{7D133CD9-0E19-4ED6-A1E5-38A1CCB86755}" type="datetimeFigureOut">
              <a:rPr lang="en-BS" smtClean="0"/>
              <a:t>12/18/22</a:t>
            </a:fld>
            <a:endParaRPr lang="en-BS"/>
          </a:p>
        </p:txBody>
      </p:sp>
      <p:sp>
        <p:nvSpPr>
          <p:cNvPr id="8" name="Footer Placeholder 7">
            <a:extLst>
              <a:ext uri="{FF2B5EF4-FFF2-40B4-BE49-F238E27FC236}">
                <a16:creationId xmlns:a16="http://schemas.microsoft.com/office/drawing/2014/main" id="{41A3B85D-7D3A-4E8B-886C-D901D3220BEF}"/>
              </a:ext>
            </a:extLst>
          </p:cNvPr>
          <p:cNvSpPr>
            <a:spLocks noGrp="1"/>
          </p:cNvSpPr>
          <p:nvPr>
            <p:ph type="ftr" sz="quarter" idx="11"/>
          </p:nvPr>
        </p:nvSpPr>
        <p:spPr/>
        <p:txBody>
          <a:bodyPr/>
          <a:lstStyle/>
          <a:p>
            <a:endParaRPr lang="en-BS"/>
          </a:p>
        </p:txBody>
      </p:sp>
      <p:sp>
        <p:nvSpPr>
          <p:cNvPr id="9" name="Slide Number Placeholder 8">
            <a:extLst>
              <a:ext uri="{FF2B5EF4-FFF2-40B4-BE49-F238E27FC236}">
                <a16:creationId xmlns:a16="http://schemas.microsoft.com/office/drawing/2014/main" id="{D19A6E29-0951-4D02-AC74-CBCFA54076B7}"/>
              </a:ext>
            </a:extLst>
          </p:cNvPr>
          <p:cNvSpPr>
            <a:spLocks noGrp="1"/>
          </p:cNvSpPr>
          <p:nvPr>
            <p:ph type="sldNum" sz="quarter" idx="12"/>
          </p:nvPr>
        </p:nvSpPr>
        <p:spPr/>
        <p:txBody>
          <a:bodyPr/>
          <a:lstStyle/>
          <a:p>
            <a:fld id="{3495A0C7-575E-4D2A-A02D-0DA599EF59CF}" type="slidenum">
              <a:rPr lang="en-BS" smtClean="0"/>
              <a:t>‹#›</a:t>
            </a:fld>
            <a:endParaRPr lang="en-BS"/>
          </a:p>
        </p:txBody>
      </p:sp>
    </p:spTree>
    <p:extLst>
      <p:ext uri="{BB962C8B-B14F-4D97-AF65-F5344CB8AC3E}">
        <p14:creationId xmlns:p14="http://schemas.microsoft.com/office/powerpoint/2010/main" val="2113678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5A3E-3301-47F4-8193-407D988A0A04}"/>
              </a:ext>
            </a:extLst>
          </p:cNvPr>
          <p:cNvSpPr>
            <a:spLocks noGrp="1"/>
          </p:cNvSpPr>
          <p:nvPr>
            <p:ph type="title"/>
          </p:nvPr>
        </p:nvSpPr>
        <p:spPr/>
        <p:txBody>
          <a:bodyPr/>
          <a:lstStyle/>
          <a:p>
            <a:r>
              <a:rPr lang="en-US"/>
              <a:t>Click to edit Master title style</a:t>
            </a:r>
            <a:endParaRPr lang="en-BS"/>
          </a:p>
        </p:txBody>
      </p:sp>
      <p:sp>
        <p:nvSpPr>
          <p:cNvPr id="3" name="Date Placeholder 2">
            <a:extLst>
              <a:ext uri="{FF2B5EF4-FFF2-40B4-BE49-F238E27FC236}">
                <a16:creationId xmlns:a16="http://schemas.microsoft.com/office/drawing/2014/main" id="{35BCD336-1B69-47BB-B38D-CC8235209591}"/>
              </a:ext>
            </a:extLst>
          </p:cNvPr>
          <p:cNvSpPr>
            <a:spLocks noGrp="1"/>
          </p:cNvSpPr>
          <p:nvPr>
            <p:ph type="dt" sz="half" idx="10"/>
          </p:nvPr>
        </p:nvSpPr>
        <p:spPr/>
        <p:txBody>
          <a:bodyPr/>
          <a:lstStyle/>
          <a:p>
            <a:fld id="{7D133CD9-0E19-4ED6-A1E5-38A1CCB86755}" type="datetimeFigureOut">
              <a:rPr lang="en-BS" smtClean="0"/>
              <a:t>12/18/22</a:t>
            </a:fld>
            <a:endParaRPr lang="en-BS"/>
          </a:p>
        </p:txBody>
      </p:sp>
      <p:sp>
        <p:nvSpPr>
          <p:cNvPr id="4" name="Footer Placeholder 3">
            <a:extLst>
              <a:ext uri="{FF2B5EF4-FFF2-40B4-BE49-F238E27FC236}">
                <a16:creationId xmlns:a16="http://schemas.microsoft.com/office/drawing/2014/main" id="{9F20CF8C-2441-4EBC-A8B4-E330D52B6538}"/>
              </a:ext>
            </a:extLst>
          </p:cNvPr>
          <p:cNvSpPr>
            <a:spLocks noGrp="1"/>
          </p:cNvSpPr>
          <p:nvPr>
            <p:ph type="ftr" sz="quarter" idx="11"/>
          </p:nvPr>
        </p:nvSpPr>
        <p:spPr/>
        <p:txBody>
          <a:bodyPr/>
          <a:lstStyle/>
          <a:p>
            <a:endParaRPr lang="en-BS"/>
          </a:p>
        </p:txBody>
      </p:sp>
      <p:sp>
        <p:nvSpPr>
          <p:cNvPr id="5" name="Slide Number Placeholder 4">
            <a:extLst>
              <a:ext uri="{FF2B5EF4-FFF2-40B4-BE49-F238E27FC236}">
                <a16:creationId xmlns:a16="http://schemas.microsoft.com/office/drawing/2014/main" id="{35955BAE-0038-49E6-9E7F-8155034F2F98}"/>
              </a:ext>
            </a:extLst>
          </p:cNvPr>
          <p:cNvSpPr>
            <a:spLocks noGrp="1"/>
          </p:cNvSpPr>
          <p:nvPr>
            <p:ph type="sldNum" sz="quarter" idx="12"/>
          </p:nvPr>
        </p:nvSpPr>
        <p:spPr/>
        <p:txBody>
          <a:bodyPr/>
          <a:lstStyle/>
          <a:p>
            <a:fld id="{3495A0C7-575E-4D2A-A02D-0DA599EF59CF}" type="slidenum">
              <a:rPr lang="en-BS" smtClean="0"/>
              <a:t>‹#›</a:t>
            </a:fld>
            <a:endParaRPr lang="en-BS"/>
          </a:p>
        </p:txBody>
      </p:sp>
    </p:spTree>
    <p:extLst>
      <p:ext uri="{BB962C8B-B14F-4D97-AF65-F5344CB8AC3E}">
        <p14:creationId xmlns:p14="http://schemas.microsoft.com/office/powerpoint/2010/main" val="3504236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882A0A-F161-47FD-B52F-FD94AD6CB7AE}"/>
              </a:ext>
            </a:extLst>
          </p:cNvPr>
          <p:cNvSpPr>
            <a:spLocks noGrp="1"/>
          </p:cNvSpPr>
          <p:nvPr>
            <p:ph type="dt" sz="half" idx="10"/>
          </p:nvPr>
        </p:nvSpPr>
        <p:spPr/>
        <p:txBody>
          <a:bodyPr/>
          <a:lstStyle/>
          <a:p>
            <a:fld id="{7D133CD9-0E19-4ED6-A1E5-38A1CCB86755}" type="datetimeFigureOut">
              <a:rPr lang="en-BS" smtClean="0"/>
              <a:t>12/18/22</a:t>
            </a:fld>
            <a:endParaRPr lang="en-BS"/>
          </a:p>
        </p:txBody>
      </p:sp>
      <p:sp>
        <p:nvSpPr>
          <p:cNvPr id="3" name="Footer Placeholder 2">
            <a:extLst>
              <a:ext uri="{FF2B5EF4-FFF2-40B4-BE49-F238E27FC236}">
                <a16:creationId xmlns:a16="http://schemas.microsoft.com/office/drawing/2014/main" id="{4D0DCAFC-D47B-421A-B989-6BA2468F35D3}"/>
              </a:ext>
            </a:extLst>
          </p:cNvPr>
          <p:cNvSpPr>
            <a:spLocks noGrp="1"/>
          </p:cNvSpPr>
          <p:nvPr>
            <p:ph type="ftr" sz="quarter" idx="11"/>
          </p:nvPr>
        </p:nvSpPr>
        <p:spPr/>
        <p:txBody>
          <a:bodyPr/>
          <a:lstStyle/>
          <a:p>
            <a:endParaRPr lang="en-BS"/>
          </a:p>
        </p:txBody>
      </p:sp>
      <p:sp>
        <p:nvSpPr>
          <p:cNvPr id="4" name="Slide Number Placeholder 3">
            <a:extLst>
              <a:ext uri="{FF2B5EF4-FFF2-40B4-BE49-F238E27FC236}">
                <a16:creationId xmlns:a16="http://schemas.microsoft.com/office/drawing/2014/main" id="{0097C3CA-4190-400C-8A2F-5B92DBE431CF}"/>
              </a:ext>
            </a:extLst>
          </p:cNvPr>
          <p:cNvSpPr>
            <a:spLocks noGrp="1"/>
          </p:cNvSpPr>
          <p:nvPr>
            <p:ph type="sldNum" sz="quarter" idx="12"/>
          </p:nvPr>
        </p:nvSpPr>
        <p:spPr/>
        <p:txBody>
          <a:bodyPr/>
          <a:lstStyle/>
          <a:p>
            <a:fld id="{3495A0C7-575E-4D2A-A02D-0DA599EF59CF}" type="slidenum">
              <a:rPr lang="en-BS" smtClean="0"/>
              <a:t>‹#›</a:t>
            </a:fld>
            <a:endParaRPr lang="en-BS"/>
          </a:p>
        </p:txBody>
      </p:sp>
    </p:spTree>
    <p:extLst>
      <p:ext uri="{BB962C8B-B14F-4D97-AF65-F5344CB8AC3E}">
        <p14:creationId xmlns:p14="http://schemas.microsoft.com/office/powerpoint/2010/main" val="183362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1AB9C-AFC6-408E-9F96-7DAD7B71B5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S"/>
          </a:p>
        </p:txBody>
      </p:sp>
      <p:sp>
        <p:nvSpPr>
          <p:cNvPr id="3" name="Content Placeholder 2">
            <a:extLst>
              <a:ext uri="{FF2B5EF4-FFF2-40B4-BE49-F238E27FC236}">
                <a16:creationId xmlns:a16="http://schemas.microsoft.com/office/drawing/2014/main" id="{C43E9378-4C8E-4D08-BB88-A3AB41737F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Text Placeholder 3">
            <a:extLst>
              <a:ext uri="{FF2B5EF4-FFF2-40B4-BE49-F238E27FC236}">
                <a16:creationId xmlns:a16="http://schemas.microsoft.com/office/drawing/2014/main" id="{90469C50-7BCC-4841-9B83-8144AF83B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2C91D2-8FCA-48F6-B796-7C0A72243936}"/>
              </a:ext>
            </a:extLst>
          </p:cNvPr>
          <p:cNvSpPr>
            <a:spLocks noGrp="1"/>
          </p:cNvSpPr>
          <p:nvPr>
            <p:ph type="dt" sz="half" idx="10"/>
          </p:nvPr>
        </p:nvSpPr>
        <p:spPr/>
        <p:txBody>
          <a:bodyPr/>
          <a:lstStyle/>
          <a:p>
            <a:fld id="{7D133CD9-0E19-4ED6-A1E5-38A1CCB86755}" type="datetimeFigureOut">
              <a:rPr lang="en-BS" smtClean="0"/>
              <a:t>12/18/22</a:t>
            </a:fld>
            <a:endParaRPr lang="en-BS"/>
          </a:p>
        </p:txBody>
      </p:sp>
      <p:sp>
        <p:nvSpPr>
          <p:cNvPr id="6" name="Footer Placeholder 5">
            <a:extLst>
              <a:ext uri="{FF2B5EF4-FFF2-40B4-BE49-F238E27FC236}">
                <a16:creationId xmlns:a16="http://schemas.microsoft.com/office/drawing/2014/main" id="{303B16CD-16E4-4563-9F36-DEAB99AA2AF9}"/>
              </a:ext>
            </a:extLst>
          </p:cNvPr>
          <p:cNvSpPr>
            <a:spLocks noGrp="1"/>
          </p:cNvSpPr>
          <p:nvPr>
            <p:ph type="ftr" sz="quarter" idx="11"/>
          </p:nvPr>
        </p:nvSpPr>
        <p:spPr/>
        <p:txBody>
          <a:bodyPr/>
          <a:lstStyle/>
          <a:p>
            <a:endParaRPr lang="en-BS"/>
          </a:p>
        </p:txBody>
      </p:sp>
      <p:sp>
        <p:nvSpPr>
          <p:cNvPr id="7" name="Slide Number Placeholder 6">
            <a:extLst>
              <a:ext uri="{FF2B5EF4-FFF2-40B4-BE49-F238E27FC236}">
                <a16:creationId xmlns:a16="http://schemas.microsoft.com/office/drawing/2014/main" id="{D8FC2633-D11C-436A-A242-0F10352C1748}"/>
              </a:ext>
            </a:extLst>
          </p:cNvPr>
          <p:cNvSpPr>
            <a:spLocks noGrp="1"/>
          </p:cNvSpPr>
          <p:nvPr>
            <p:ph type="sldNum" sz="quarter" idx="12"/>
          </p:nvPr>
        </p:nvSpPr>
        <p:spPr/>
        <p:txBody>
          <a:bodyPr/>
          <a:lstStyle/>
          <a:p>
            <a:fld id="{3495A0C7-575E-4D2A-A02D-0DA599EF59CF}" type="slidenum">
              <a:rPr lang="en-BS" smtClean="0"/>
              <a:t>‹#›</a:t>
            </a:fld>
            <a:endParaRPr lang="en-BS"/>
          </a:p>
        </p:txBody>
      </p:sp>
    </p:spTree>
    <p:extLst>
      <p:ext uri="{BB962C8B-B14F-4D97-AF65-F5344CB8AC3E}">
        <p14:creationId xmlns:p14="http://schemas.microsoft.com/office/powerpoint/2010/main" val="2797826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2C44E-9A65-45BA-8F54-B621AF9AB8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S"/>
          </a:p>
        </p:txBody>
      </p:sp>
      <p:sp>
        <p:nvSpPr>
          <p:cNvPr id="3" name="Picture Placeholder 2">
            <a:extLst>
              <a:ext uri="{FF2B5EF4-FFF2-40B4-BE49-F238E27FC236}">
                <a16:creationId xmlns:a16="http://schemas.microsoft.com/office/drawing/2014/main" id="{535AF6C1-CED8-4F94-88A9-7252580BB0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S"/>
          </a:p>
        </p:txBody>
      </p:sp>
      <p:sp>
        <p:nvSpPr>
          <p:cNvPr id="4" name="Text Placeholder 3">
            <a:extLst>
              <a:ext uri="{FF2B5EF4-FFF2-40B4-BE49-F238E27FC236}">
                <a16:creationId xmlns:a16="http://schemas.microsoft.com/office/drawing/2014/main" id="{03448E24-9054-4089-BA26-BB63EE52D2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D9AE55-3748-4EA8-BC6D-D0A04571446B}"/>
              </a:ext>
            </a:extLst>
          </p:cNvPr>
          <p:cNvSpPr>
            <a:spLocks noGrp="1"/>
          </p:cNvSpPr>
          <p:nvPr>
            <p:ph type="dt" sz="half" idx="10"/>
          </p:nvPr>
        </p:nvSpPr>
        <p:spPr/>
        <p:txBody>
          <a:bodyPr/>
          <a:lstStyle/>
          <a:p>
            <a:fld id="{7D133CD9-0E19-4ED6-A1E5-38A1CCB86755}" type="datetimeFigureOut">
              <a:rPr lang="en-BS" smtClean="0"/>
              <a:t>12/18/22</a:t>
            </a:fld>
            <a:endParaRPr lang="en-BS"/>
          </a:p>
        </p:txBody>
      </p:sp>
      <p:sp>
        <p:nvSpPr>
          <p:cNvPr id="6" name="Footer Placeholder 5">
            <a:extLst>
              <a:ext uri="{FF2B5EF4-FFF2-40B4-BE49-F238E27FC236}">
                <a16:creationId xmlns:a16="http://schemas.microsoft.com/office/drawing/2014/main" id="{65C076AC-8245-4EAF-BC5E-2BDD395C07B9}"/>
              </a:ext>
            </a:extLst>
          </p:cNvPr>
          <p:cNvSpPr>
            <a:spLocks noGrp="1"/>
          </p:cNvSpPr>
          <p:nvPr>
            <p:ph type="ftr" sz="quarter" idx="11"/>
          </p:nvPr>
        </p:nvSpPr>
        <p:spPr/>
        <p:txBody>
          <a:bodyPr/>
          <a:lstStyle/>
          <a:p>
            <a:endParaRPr lang="en-BS"/>
          </a:p>
        </p:txBody>
      </p:sp>
      <p:sp>
        <p:nvSpPr>
          <p:cNvPr id="7" name="Slide Number Placeholder 6">
            <a:extLst>
              <a:ext uri="{FF2B5EF4-FFF2-40B4-BE49-F238E27FC236}">
                <a16:creationId xmlns:a16="http://schemas.microsoft.com/office/drawing/2014/main" id="{AA3B34EC-11EB-4B9D-9E31-D68C4AFF36B6}"/>
              </a:ext>
            </a:extLst>
          </p:cNvPr>
          <p:cNvSpPr>
            <a:spLocks noGrp="1"/>
          </p:cNvSpPr>
          <p:nvPr>
            <p:ph type="sldNum" sz="quarter" idx="12"/>
          </p:nvPr>
        </p:nvSpPr>
        <p:spPr/>
        <p:txBody>
          <a:bodyPr/>
          <a:lstStyle/>
          <a:p>
            <a:fld id="{3495A0C7-575E-4D2A-A02D-0DA599EF59CF}" type="slidenum">
              <a:rPr lang="en-BS" smtClean="0"/>
              <a:t>‹#›</a:t>
            </a:fld>
            <a:endParaRPr lang="en-BS"/>
          </a:p>
        </p:txBody>
      </p:sp>
    </p:spTree>
    <p:extLst>
      <p:ext uri="{BB962C8B-B14F-4D97-AF65-F5344CB8AC3E}">
        <p14:creationId xmlns:p14="http://schemas.microsoft.com/office/powerpoint/2010/main" val="992492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057CE-F32B-47C5-8238-0A1A1E72A5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S"/>
          </a:p>
        </p:txBody>
      </p:sp>
      <p:sp>
        <p:nvSpPr>
          <p:cNvPr id="3" name="Text Placeholder 2">
            <a:extLst>
              <a:ext uri="{FF2B5EF4-FFF2-40B4-BE49-F238E27FC236}">
                <a16:creationId xmlns:a16="http://schemas.microsoft.com/office/drawing/2014/main" id="{51775813-CF22-4205-B213-D14632E8B3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Date Placeholder 3">
            <a:extLst>
              <a:ext uri="{FF2B5EF4-FFF2-40B4-BE49-F238E27FC236}">
                <a16:creationId xmlns:a16="http://schemas.microsoft.com/office/drawing/2014/main" id="{8FC9DD2C-233E-4D02-BC16-5AAED577BA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33CD9-0E19-4ED6-A1E5-38A1CCB86755}" type="datetimeFigureOut">
              <a:rPr lang="en-BS" smtClean="0"/>
              <a:t>12/18/22</a:t>
            </a:fld>
            <a:endParaRPr lang="en-BS"/>
          </a:p>
        </p:txBody>
      </p:sp>
      <p:sp>
        <p:nvSpPr>
          <p:cNvPr id="5" name="Footer Placeholder 4">
            <a:extLst>
              <a:ext uri="{FF2B5EF4-FFF2-40B4-BE49-F238E27FC236}">
                <a16:creationId xmlns:a16="http://schemas.microsoft.com/office/drawing/2014/main" id="{184A0AE8-7861-4868-BD6E-32E69F08CB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S"/>
          </a:p>
        </p:txBody>
      </p:sp>
      <p:sp>
        <p:nvSpPr>
          <p:cNvPr id="6" name="Slide Number Placeholder 5">
            <a:extLst>
              <a:ext uri="{FF2B5EF4-FFF2-40B4-BE49-F238E27FC236}">
                <a16:creationId xmlns:a16="http://schemas.microsoft.com/office/drawing/2014/main" id="{DCA8F906-4FB6-4EB9-98B6-F31F9E2D4F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95A0C7-575E-4D2A-A02D-0DA599EF59CF}" type="slidenum">
              <a:rPr lang="en-BS" smtClean="0"/>
              <a:t>‹#›</a:t>
            </a:fld>
            <a:endParaRPr lang="en-BS"/>
          </a:p>
        </p:txBody>
      </p:sp>
    </p:spTree>
    <p:extLst>
      <p:ext uri="{BB962C8B-B14F-4D97-AF65-F5344CB8AC3E}">
        <p14:creationId xmlns:p14="http://schemas.microsoft.com/office/powerpoint/2010/main" val="844398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ictures Heart Sun Love Sunrises and sunsets Hands 3840x2400">
            <a:extLst>
              <a:ext uri="{FF2B5EF4-FFF2-40B4-BE49-F238E27FC236}">
                <a16:creationId xmlns:a16="http://schemas.microsoft.com/office/drawing/2014/main" id="{DDB7A9D9-DE39-40A2-B951-D0978C8878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21" t="18182" r="2870"/>
          <a:stretch/>
        </p:blipFill>
        <p:spPr bwMode="auto">
          <a:xfrm>
            <a:off x="19" y="-828644"/>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140" name="Rectangle 13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E04135-2DB3-4CDD-AEDA-D04058D8DD96}"/>
              </a:ext>
            </a:extLst>
          </p:cNvPr>
          <p:cNvSpPr>
            <a:spLocks noGrp="1"/>
          </p:cNvSpPr>
          <p:nvPr>
            <p:ph type="ctrTitle"/>
          </p:nvPr>
        </p:nvSpPr>
        <p:spPr>
          <a:xfrm>
            <a:off x="-3" y="3368064"/>
            <a:ext cx="9078562" cy="2387600"/>
          </a:xfrm>
        </p:spPr>
        <p:txBody>
          <a:bodyPr>
            <a:normAutofit/>
          </a:bodyPr>
          <a:lstStyle/>
          <a:p>
            <a:pPr algn="l"/>
            <a:r>
              <a:rPr lang="en-US" sz="6600" dirty="0">
                <a:latin typeface="Brush Script MT" panose="03060802040406070304" pitchFamily="66" charset="0"/>
              </a:rPr>
              <a:t>#</a:t>
            </a:r>
            <a:r>
              <a:rPr lang="en-US" sz="9600" dirty="0">
                <a:latin typeface="Brush Script MT" panose="03060802040406070304" pitchFamily="66" charset="0"/>
              </a:rPr>
              <a:t>relationshipgoals</a:t>
            </a:r>
            <a:endParaRPr lang="en-BS" sz="9600" dirty="0">
              <a:latin typeface="Brush Script MT" panose="03060802040406070304" pitchFamily="66" charset="0"/>
            </a:endParaRPr>
          </a:p>
        </p:txBody>
      </p:sp>
      <p:sp>
        <p:nvSpPr>
          <p:cNvPr id="142" name="Rectangle: Rounded Corners 14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1E05EF9-704B-4C66-9ADE-554FF01D3357}"/>
              </a:ext>
            </a:extLst>
          </p:cNvPr>
          <p:cNvSpPr>
            <a:spLocks noGrp="1"/>
          </p:cNvSpPr>
          <p:nvPr>
            <p:ph type="subTitle" idx="1"/>
          </p:nvPr>
        </p:nvSpPr>
        <p:spPr>
          <a:xfrm>
            <a:off x="404553" y="5624945"/>
            <a:ext cx="9078562" cy="592975"/>
          </a:xfrm>
        </p:spPr>
        <p:txBody>
          <a:bodyPr anchor="ctr">
            <a:normAutofit/>
          </a:bodyPr>
          <a:lstStyle/>
          <a:p>
            <a:pPr algn="l"/>
            <a:r>
              <a:rPr lang="en-US" dirty="0"/>
              <a:t>Presented by Berea and Breath of Life Youth Department</a:t>
            </a:r>
            <a:endParaRPr lang="en-BS" dirty="0"/>
          </a:p>
        </p:txBody>
      </p:sp>
    </p:spTree>
    <p:extLst>
      <p:ext uri="{BB962C8B-B14F-4D97-AF65-F5344CB8AC3E}">
        <p14:creationId xmlns:p14="http://schemas.microsoft.com/office/powerpoint/2010/main" val="109680234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91C4B4-5612-41AE-8D33-2F18152A28EF}"/>
              </a:ext>
            </a:extLst>
          </p:cNvPr>
          <p:cNvSpPr>
            <a:spLocks noGrp="1"/>
          </p:cNvSpPr>
          <p:nvPr>
            <p:ph type="title"/>
          </p:nvPr>
        </p:nvSpPr>
        <p:spPr>
          <a:xfrm>
            <a:off x="361104" y="365125"/>
            <a:ext cx="11546878" cy="1306443"/>
          </a:xfrm>
        </p:spPr>
        <p:txBody>
          <a:bodyPr vert="horz" lIns="91440" tIns="45720" rIns="91440" bIns="45720" rtlCol="0" anchor="ctr">
            <a:noAutofit/>
          </a:bodyPr>
          <a:lstStyle/>
          <a:p>
            <a:r>
              <a:rPr lang="en-US" sz="6000" dirty="0">
                <a:latin typeface="Brush Script MT" panose="03060802040406070304" pitchFamily="66" charset="0"/>
              </a:rPr>
              <a:t>#4 -Can</a:t>
            </a:r>
            <a:r>
              <a:rPr lang="en-US" sz="2400" dirty="0"/>
              <a:t> </a:t>
            </a:r>
            <a:r>
              <a:rPr lang="en-US" sz="6000" dirty="0">
                <a:latin typeface="Brush Script MT" panose="03060802040406070304" pitchFamily="66" charset="0"/>
              </a:rPr>
              <a:t>you hear me now?-Communication</a:t>
            </a:r>
          </a:p>
        </p:txBody>
      </p:sp>
      <p:sp>
        <p:nvSpPr>
          <p:cNvPr id="3" name="Content Placeholder 2">
            <a:extLst>
              <a:ext uri="{FF2B5EF4-FFF2-40B4-BE49-F238E27FC236}">
                <a16:creationId xmlns:a16="http://schemas.microsoft.com/office/drawing/2014/main" id="{50A18274-A248-4E01-AC35-BF1E3E6DD9E8}"/>
              </a:ext>
            </a:extLst>
          </p:cNvPr>
          <p:cNvSpPr>
            <a:spLocks noGrp="1"/>
          </p:cNvSpPr>
          <p:nvPr>
            <p:ph sz="half" idx="1"/>
          </p:nvPr>
        </p:nvSpPr>
        <p:spPr>
          <a:xfrm>
            <a:off x="361104" y="1991594"/>
            <a:ext cx="5733371" cy="1843126"/>
          </a:xfrm>
        </p:spPr>
        <p:txBody>
          <a:bodyPr vert="horz" lIns="91440" tIns="45720" rIns="91440" bIns="45720" rtlCol="0">
            <a:noAutofit/>
          </a:bodyPr>
          <a:lstStyle/>
          <a:p>
            <a:pPr marL="0" indent="0">
              <a:buNone/>
            </a:pPr>
            <a:r>
              <a:rPr lang="en-US" sz="2400" b="1" dirty="0">
                <a:solidFill>
                  <a:srgbClr val="000000"/>
                </a:solidFill>
                <a:ea typeface="Verdana" panose="020B0604030504040204" pitchFamily="34" charset="0"/>
              </a:rPr>
              <a:t>Proverbs 15:1-2</a:t>
            </a:r>
            <a:br>
              <a:rPr lang="en-US" sz="2400" dirty="0">
                <a:solidFill>
                  <a:srgbClr val="000000"/>
                </a:solidFill>
                <a:ea typeface="Verdana" panose="020B0604030504040204" pitchFamily="34" charset="0"/>
              </a:rPr>
            </a:br>
            <a:r>
              <a:rPr lang="en-US" sz="2400" dirty="0">
                <a:solidFill>
                  <a:srgbClr val="000000"/>
                </a:solidFill>
                <a:ea typeface="Verdana" panose="020B0604030504040204" pitchFamily="34" charset="0"/>
              </a:rPr>
              <a:t>A soft answer turns away wrath, but a harsh word stirs up anger.</a:t>
            </a:r>
            <a:br>
              <a:rPr lang="en-US" sz="2400" dirty="0">
                <a:solidFill>
                  <a:srgbClr val="000000"/>
                </a:solidFill>
                <a:ea typeface="Verdana" panose="020B0604030504040204" pitchFamily="34" charset="0"/>
              </a:rPr>
            </a:br>
            <a:r>
              <a:rPr lang="en-US" sz="2400" dirty="0">
                <a:solidFill>
                  <a:srgbClr val="000000"/>
                </a:solidFill>
                <a:ea typeface="Verdana" panose="020B0604030504040204" pitchFamily="34" charset="0"/>
              </a:rPr>
              <a:t>The tongue of the wise uses knowledge rightly, but the mouth of fools pours forth foolishness.</a:t>
            </a:r>
          </a:p>
          <a:p>
            <a:pPr marL="0" indent="0">
              <a:buNone/>
            </a:pPr>
            <a:r>
              <a:rPr lang="en-US" sz="2400" b="1" dirty="0">
                <a:solidFill>
                  <a:srgbClr val="000000"/>
                </a:solidFill>
                <a:ea typeface="Verdana" panose="020B0604030504040204" pitchFamily="34" charset="0"/>
              </a:rPr>
              <a:t>Proverbs 25:11-12</a:t>
            </a:r>
            <a:br>
              <a:rPr lang="en-US" sz="2400" dirty="0">
                <a:solidFill>
                  <a:srgbClr val="000000"/>
                </a:solidFill>
                <a:ea typeface="Verdana" panose="020B0604030504040204" pitchFamily="34" charset="0"/>
              </a:rPr>
            </a:br>
            <a:r>
              <a:rPr lang="en-US" sz="2400" dirty="0">
                <a:solidFill>
                  <a:srgbClr val="000000"/>
                </a:solidFill>
                <a:ea typeface="Verdana" panose="020B0604030504040204" pitchFamily="34" charset="0"/>
              </a:rPr>
              <a:t>A word fitly spoken is like apples of gold in settings of silver.</a:t>
            </a:r>
            <a:br>
              <a:rPr lang="en-US" sz="2400" dirty="0">
                <a:solidFill>
                  <a:srgbClr val="000000"/>
                </a:solidFill>
                <a:ea typeface="Verdana" panose="020B0604030504040204" pitchFamily="34" charset="0"/>
              </a:rPr>
            </a:br>
            <a:r>
              <a:rPr lang="en-US" sz="2400" dirty="0">
                <a:solidFill>
                  <a:srgbClr val="000000"/>
                </a:solidFill>
                <a:ea typeface="Verdana" panose="020B0604030504040204" pitchFamily="34" charset="0"/>
              </a:rPr>
              <a:t>Like an earring of gold and an ornament of fine gold is a wise </a:t>
            </a:r>
            <a:r>
              <a:rPr lang="en-US" sz="2400" dirty="0" err="1">
                <a:solidFill>
                  <a:srgbClr val="000000"/>
                </a:solidFill>
                <a:ea typeface="Verdana" panose="020B0604030504040204" pitchFamily="34" charset="0"/>
              </a:rPr>
              <a:t>rebuker</a:t>
            </a:r>
            <a:r>
              <a:rPr lang="en-US" sz="2400" dirty="0">
                <a:solidFill>
                  <a:srgbClr val="000000"/>
                </a:solidFill>
                <a:ea typeface="Verdana" panose="020B0604030504040204" pitchFamily="34" charset="0"/>
              </a:rPr>
              <a:t> to an obedient ear.</a:t>
            </a:r>
          </a:p>
        </p:txBody>
      </p:sp>
      <p:pic>
        <p:nvPicPr>
          <p:cNvPr id="8194" name="Picture 2" descr="How to Improve Leaders' Communication Skills">
            <a:extLst>
              <a:ext uri="{FF2B5EF4-FFF2-40B4-BE49-F238E27FC236}">
                <a16:creationId xmlns:a16="http://schemas.microsoft.com/office/drawing/2014/main" id="{336C3BDE-702C-4D90-98F8-A92E8CD8EC0B}"/>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67" r="17680"/>
          <a:stretch/>
        </p:blipFill>
        <p:spPr bwMode="auto">
          <a:xfrm>
            <a:off x="6345044" y="2036693"/>
            <a:ext cx="5252010" cy="3596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392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56196-A252-44E7-BA9C-B74266441436}"/>
              </a:ext>
            </a:extLst>
          </p:cNvPr>
          <p:cNvSpPr>
            <a:spLocks noGrp="1"/>
          </p:cNvSpPr>
          <p:nvPr>
            <p:ph type="title"/>
          </p:nvPr>
        </p:nvSpPr>
        <p:spPr/>
        <p:txBody>
          <a:bodyPr>
            <a:normAutofit/>
          </a:bodyPr>
          <a:lstStyle/>
          <a:p>
            <a:r>
              <a:rPr lang="en-US" sz="7200" dirty="0">
                <a:latin typeface="Brush Script MT" panose="03060802040406070304" pitchFamily="66" charset="0"/>
              </a:rPr>
              <a:t>#5 - Quality Time</a:t>
            </a:r>
            <a:endParaRPr lang="en-BS" sz="7200" dirty="0">
              <a:latin typeface="Brush Script MT" panose="03060802040406070304" pitchFamily="66" charset="0"/>
            </a:endParaRPr>
          </a:p>
        </p:txBody>
      </p:sp>
      <p:pic>
        <p:nvPicPr>
          <p:cNvPr id="10242" name="Picture 2" descr="My Quality Time on the App Store">
            <a:extLst>
              <a:ext uri="{FF2B5EF4-FFF2-40B4-BE49-F238E27FC236}">
                <a16:creationId xmlns:a16="http://schemas.microsoft.com/office/drawing/2014/main" id="{8374AE9E-F936-4419-8D07-52BE5014BDF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827320" y="2297492"/>
            <a:ext cx="2730887" cy="27308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E5772DC-C94D-4889-A060-F6AEC8740561}"/>
              </a:ext>
            </a:extLst>
          </p:cNvPr>
          <p:cNvSpPr/>
          <p:nvPr/>
        </p:nvSpPr>
        <p:spPr>
          <a:xfrm>
            <a:off x="2073987" y="3624179"/>
            <a:ext cx="3821431"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Paint and Sip</a:t>
            </a:r>
          </a:p>
        </p:txBody>
      </p:sp>
      <p:sp>
        <p:nvSpPr>
          <p:cNvPr id="8" name="Rectangle 7">
            <a:extLst>
              <a:ext uri="{FF2B5EF4-FFF2-40B4-BE49-F238E27FC236}">
                <a16:creationId xmlns:a16="http://schemas.microsoft.com/office/drawing/2014/main" id="{4E6CAC86-AAF8-4699-BD33-0D2D4D1C0B9D}"/>
              </a:ext>
            </a:extLst>
          </p:cNvPr>
          <p:cNvSpPr/>
          <p:nvPr/>
        </p:nvSpPr>
        <p:spPr>
          <a:xfrm>
            <a:off x="407459" y="4722760"/>
            <a:ext cx="3949094" cy="923330"/>
          </a:xfrm>
          <a:prstGeom prst="rect">
            <a:avLst/>
          </a:prstGeom>
          <a:noFill/>
        </p:spPr>
        <p:txBody>
          <a:bodyPr wrap="none" lIns="91440" tIns="45720" rIns="91440" bIns="45720">
            <a:spAutoFit/>
          </a:bodyPr>
          <a:lstStyle/>
          <a:p>
            <a:pPr algn="ctr"/>
            <a:r>
              <a:rPr lang="en-US" sz="5400" b="0" cap="none" spc="0" dirty="0">
                <a:ln w="0"/>
                <a:solidFill>
                  <a:schemeClr val="accent6">
                    <a:lumMod val="50000"/>
                  </a:schemeClr>
                </a:solidFill>
                <a:effectLst>
                  <a:outerShdw blurRad="38100" dist="25400" dir="5400000" algn="ctr" rotWithShape="0">
                    <a:srgbClr val="6E747A">
                      <a:alpha val="43000"/>
                    </a:srgbClr>
                  </a:outerShdw>
                </a:effectLst>
              </a:rPr>
              <a:t>Nature Walks</a:t>
            </a:r>
          </a:p>
        </p:txBody>
      </p:sp>
      <p:sp>
        <p:nvSpPr>
          <p:cNvPr id="10" name="Rectangle 9">
            <a:extLst>
              <a:ext uri="{FF2B5EF4-FFF2-40B4-BE49-F238E27FC236}">
                <a16:creationId xmlns:a16="http://schemas.microsoft.com/office/drawing/2014/main" id="{F4184338-B21D-4921-9713-45EF828E3499}"/>
              </a:ext>
            </a:extLst>
          </p:cNvPr>
          <p:cNvSpPr/>
          <p:nvPr/>
        </p:nvSpPr>
        <p:spPr>
          <a:xfrm>
            <a:off x="2944759" y="1894263"/>
            <a:ext cx="2343270" cy="923330"/>
          </a:xfrm>
          <a:prstGeom prst="rect">
            <a:avLst/>
          </a:prstGeom>
          <a:noFill/>
        </p:spPr>
        <p:txBody>
          <a:bodyPr wrap="none" lIns="91440" tIns="45720" rIns="91440" bIns="45720">
            <a:spAutoFit/>
          </a:bodyPr>
          <a:lstStyle/>
          <a:p>
            <a:pPr algn="ctr"/>
            <a:r>
              <a:rPr lang="en-US" sz="5400" b="0" cap="none" spc="0" dirty="0">
                <a:ln w="0"/>
                <a:solidFill>
                  <a:srgbClr val="FFC000"/>
                </a:solidFill>
                <a:effectLst>
                  <a:outerShdw blurRad="38100" dist="25400" dir="5400000" algn="ctr" rotWithShape="0">
                    <a:srgbClr val="6E747A">
                      <a:alpha val="43000"/>
                    </a:srgbClr>
                  </a:outerShdw>
                </a:effectLst>
              </a:rPr>
              <a:t>Dinners</a:t>
            </a:r>
          </a:p>
        </p:txBody>
      </p:sp>
      <p:sp>
        <p:nvSpPr>
          <p:cNvPr id="12" name="Rectangle 11">
            <a:extLst>
              <a:ext uri="{FF2B5EF4-FFF2-40B4-BE49-F238E27FC236}">
                <a16:creationId xmlns:a16="http://schemas.microsoft.com/office/drawing/2014/main" id="{7667EA6C-7E7B-41FB-8BA1-5820473D9464}"/>
              </a:ext>
            </a:extLst>
          </p:cNvPr>
          <p:cNvSpPr/>
          <p:nvPr/>
        </p:nvSpPr>
        <p:spPr>
          <a:xfrm>
            <a:off x="5873539" y="3938916"/>
            <a:ext cx="2426178"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25400" dir="5400000" algn="ctr" rotWithShape="0">
                    <a:srgbClr val="6E747A">
                      <a:alpha val="43000"/>
                    </a:srgbClr>
                  </a:outerShdw>
                </a:effectLst>
              </a:rPr>
              <a:t>Bowling</a:t>
            </a:r>
          </a:p>
        </p:txBody>
      </p:sp>
      <p:sp>
        <p:nvSpPr>
          <p:cNvPr id="14" name="Rectangle 13">
            <a:extLst>
              <a:ext uri="{FF2B5EF4-FFF2-40B4-BE49-F238E27FC236}">
                <a16:creationId xmlns:a16="http://schemas.microsoft.com/office/drawing/2014/main" id="{E0B62814-F321-4CD6-8013-432EB58E3011}"/>
              </a:ext>
            </a:extLst>
          </p:cNvPr>
          <p:cNvSpPr/>
          <p:nvPr/>
        </p:nvSpPr>
        <p:spPr>
          <a:xfrm>
            <a:off x="4616817" y="2792260"/>
            <a:ext cx="4455900" cy="923330"/>
          </a:xfrm>
          <a:prstGeom prst="rect">
            <a:avLst/>
          </a:prstGeom>
          <a:noFill/>
        </p:spPr>
        <p:txBody>
          <a:bodyPr wrap="none" lIns="91440" tIns="45720" rIns="91440" bIns="45720">
            <a:spAutoFit/>
          </a:bodyPr>
          <a:lstStyle/>
          <a:p>
            <a:pPr algn="ctr"/>
            <a:r>
              <a:rPr lang="en-US" sz="5400" b="0" cap="none" spc="0" dirty="0">
                <a:ln w="0"/>
                <a:solidFill>
                  <a:schemeClr val="bg2">
                    <a:lumMod val="25000"/>
                  </a:schemeClr>
                </a:solidFill>
                <a:effectLst>
                  <a:outerShdw blurRad="38100" dist="25400" dir="5400000" algn="ctr" rotWithShape="0">
                    <a:srgbClr val="6E747A">
                      <a:alpha val="43000"/>
                    </a:srgbClr>
                  </a:outerShdw>
                </a:effectLst>
              </a:rPr>
              <a:t>Comedy Shows</a:t>
            </a:r>
          </a:p>
        </p:txBody>
      </p:sp>
      <p:sp>
        <p:nvSpPr>
          <p:cNvPr id="16" name="Rectangle 15">
            <a:extLst>
              <a:ext uri="{FF2B5EF4-FFF2-40B4-BE49-F238E27FC236}">
                <a16:creationId xmlns:a16="http://schemas.microsoft.com/office/drawing/2014/main" id="{56AFB162-A945-4E2A-999B-D1B38585AF6D}"/>
              </a:ext>
            </a:extLst>
          </p:cNvPr>
          <p:cNvSpPr/>
          <p:nvPr/>
        </p:nvSpPr>
        <p:spPr>
          <a:xfrm>
            <a:off x="1396843" y="5569545"/>
            <a:ext cx="1598515" cy="923330"/>
          </a:xfrm>
          <a:prstGeom prst="rect">
            <a:avLst/>
          </a:prstGeom>
          <a:noFill/>
        </p:spPr>
        <p:txBody>
          <a:bodyPr wrap="none" lIns="91440" tIns="45720" rIns="91440" bIns="45720">
            <a:spAutoFit/>
          </a:bodyPr>
          <a:lstStyle/>
          <a:p>
            <a:pPr algn="ctr"/>
            <a:r>
              <a:rPr lang="en-US" sz="5400" b="0" cap="none" spc="0" dirty="0">
                <a:ln w="0"/>
                <a:solidFill>
                  <a:srgbClr val="7030A0"/>
                </a:solidFill>
                <a:effectLst>
                  <a:outerShdw blurRad="38100" dist="25400" dir="5400000" algn="ctr" rotWithShape="0">
                    <a:srgbClr val="6E747A">
                      <a:alpha val="43000"/>
                    </a:srgbClr>
                  </a:outerShdw>
                </a:effectLst>
              </a:rPr>
              <a:t>Plays</a:t>
            </a:r>
          </a:p>
        </p:txBody>
      </p:sp>
      <p:sp>
        <p:nvSpPr>
          <p:cNvPr id="18" name="Rectangle 17">
            <a:extLst>
              <a:ext uri="{FF2B5EF4-FFF2-40B4-BE49-F238E27FC236}">
                <a16:creationId xmlns:a16="http://schemas.microsoft.com/office/drawing/2014/main" id="{9D74B3DB-94FE-4F46-A9C7-3B899C301E0B}"/>
              </a:ext>
            </a:extLst>
          </p:cNvPr>
          <p:cNvSpPr/>
          <p:nvPr/>
        </p:nvSpPr>
        <p:spPr>
          <a:xfrm>
            <a:off x="5011211" y="5212749"/>
            <a:ext cx="3816109" cy="923330"/>
          </a:xfrm>
          <a:prstGeom prst="rect">
            <a:avLst/>
          </a:prstGeom>
          <a:noFill/>
        </p:spPr>
        <p:txBody>
          <a:bodyPr wrap="none" lIns="91440" tIns="45720" rIns="91440" bIns="45720">
            <a:spAutoFit/>
          </a:bodyPr>
          <a:lstStyle/>
          <a:p>
            <a:pPr algn="ctr"/>
            <a:r>
              <a:rPr lang="en-US" sz="5400" b="0" cap="none" spc="0" dirty="0">
                <a:ln w="0"/>
                <a:solidFill>
                  <a:schemeClr val="accent2">
                    <a:lumMod val="75000"/>
                  </a:schemeClr>
                </a:solidFill>
                <a:effectLst>
                  <a:outerShdw blurRad="38100" dist="25400" dir="5400000" algn="ctr" rotWithShape="0">
                    <a:srgbClr val="6E747A">
                      <a:alpha val="43000"/>
                    </a:srgbClr>
                  </a:outerShdw>
                </a:effectLst>
              </a:rPr>
              <a:t>Water sports</a:t>
            </a:r>
          </a:p>
        </p:txBody>
      </p:sp>
      <p:sp>
        <p:nvSpPr>
          <p:cNvPr id="20" name="Rectangle 19">
            <a:extLst>
              <a:ext uri="{FF2B5EF4-FFF2-40B4-BE49-F238E27FC236}">
                <a16:creationId xmlns:a16="http://schemas.microsoft.com/office/drawing/2014/main" id="{18884504-C7A7-49A7-BA4C-5BD53D022E5E}"/>
              </a:ext>
            </a:extLst>
          </p:cNvPr>
          <p:cNvSpPr/>
          <p:nvPr/>
        </p:nvSpPr>
        <p:spPr>
          <a:xfrm>
            <a:off x="5288029" y="1162945"/>
            <a:ext cx="2378856" cy="923330"/>
          </a:xfrm>
          <a:prstGeom prst="rect">
            <a:avLst/>
          </a:prstGeom>
          <a:noFill/>
        </p:spPr>
        <p:txBody>
          <a:bodyPr wrap="none" lIns="91440" tIns="45720" rIns="91440" bIns="45720">
            <a:spAutoFit/>
          </a:bodyPr>
          <a:lstStyle/>
          <a:p>
            <a:pPr algn="ctr"/>
            <a:r>
              <a:rPr lang="en-US" sz="5400" b="0" cap="none" spc="0" dirty="0">
                <a:ln w="0"/>
                <a:solidFill>
                  <a:srgbClr val="7030A0"/>
                </a:solidFill>
                <a:effectLst>
                  <a:outerShdw blurRad="38100" dist="25400" dir="5400000" algn="ctr" rotWithShape="0">
                    <a:srgbClr val="6E747A">
                      <a:alpha val="43000"/>
                    </a:srgbClr>
                  </a:outerShdw>
                </a:effectLst>
              </a:rPr>
              <a:t>Archery</a:t>
            </a:r>
          </a:p>
        </p:txBody>
      </p:sp>
      <p:sp>
        <p:nvSpPr>
          <p:cNvPr id="22" name="Rectangle 21">
            <a:extLst>
              <a:ext uri="{FF2B5EF4-FFF2-40B4-BE49-F238E27FC236}">
                <a16:creationId xmlns:a16="http://schemas.microsoft.com/office/drawing/2014/main" id="{9745BC48-622A-44B7-9A35-2816D0DDABC9}"/>
              </a:ext>
            </a:extLst>
          </p:cNvPr>
          <p:cNvSpPr/>
          <p:nvPr/>
        </p:nvSpPr>
        <p:spPr>
          <a:xfrm>
            <a:off x="8401524" y="840494"/>
            <a:ext cx="1417952" cy="923330"/>
          </a:xfrm>
          <a:prstGeom prst="rect">
            <a:avLst/>
          </a:prstGeom>
          <a:noFill/>
        </p:spPr>
        <p:txBody>
          <a:bodyPr wrap="none" lIns="91440" tIns="45720" rIns="91440" bIns="45720">
            <a:spAutoFit/>
          </a:bodyPr>
          <a:lstStyle/>
          <a:p>
            <a:pPr algn="ctr"/>
            <a:r>
              <a:rPr lang="en-US" sz="5400" b="0" cap="none" spc="0" dirty="0">
                <a:ln w="0"/>
                <a:solidFill>
                  <a:schemeClr val="accent6">
                    <a:lumMod val="50000"/>
                  </a:schemeClr>
                </a:solidFill>
                <a:effectLst>
                  <a:outerShdw blurRad="38100" dist="25400" dir="5400000" algn="ctr" rotWithShape="0">
                    <a:srgbClr val="6E747A">
                      <a:alpha val="43000"/>
                    </a:srgbClr>
                  </a:outerShdw>
                </a:effectLst>
              </a:rPr>
              <a:t>Pool</a:t>
            </a:r>
          </a:p>
        </p:txBody>
      </p:sp>
      <p:sp>
        <p:nvSpPr>
          <p:cNvPr id="24" name="Rectangle 23">
            <a:extLst>
              <a:ext uri="{FF2B5EF4-FFF2-40B4-BE49-F238E27FC236}">
                <a16:creationId xmlns:a16="http://schemas.microsoft.com/office/drawing/2014/main" id="{840E341D-4CC1-43F4-87B1-803F96840A4E}"/>
              </a:ext>
            </a:extLst>
          </p:cNvPr>
          <p:cNvSpPr/>
          <p:nvPr/>
        </p:nvSpPr>
        <p:spPr>
          <a:xfrm>
            <a:off x="9169396" y="5469122"/>
            <a:ext cx="2225481" cy="923330"/>
          </a:xfrm>
          <a:prstGeom prst="rect">
            <a:avLst/>
          </a:prstGeom>
          <a:noFill/>
        </p:spPr>
        <p:txBody>
          <a:bodyPr wrap="none" lIns="91440" tIns="45720" rIns="91440" bIns="45720">
            <a:spAutoFit/>
          </a:bodyPr>
          <a:lstStyle/>
          <a:p>
            <a:pPr algn="ctr"/>
            <a:r>
              <a:rPr lang="en-US" sz="5400" b="0" cap="none" spc="0" dirty="0">
                <a:ln w="0"/>
                <a:solidFill>
                  <a:srgbClr val="FFC000"/>
                </a:solidFill>
                <a:effectLst>
                  <a:outerShdw blurRad="38100" dist="25400" dir="5400000" algn="ctr" rotWithShape="0">
                    <a:srgbClr val="6E747A">
                      <a:alpha val="43000"/>
                    </a:srgbClr>
                  </a:outerShdw>
                </a:effectLst>
              </a:rPr>
              <a:t>Movies</a:t>
            </a:r>
          </a:p>
        </p:txBody>
      </p:sp>
      <p:sp>
        <p:nvSpPr>
          <p:cNvPr id="27" name="Rectangle 26">
            <a:extLst>
              <a:ext uri="{FF2B5EF4-FFF2-40B4-BE49-F238E27FC236}">
                <a16:creationId xmlns:a16="http://schemas.microsoft.com/office/drawing/2014/main" id="{EDFE6B48-166C-4399-A9F9-3FA58D152D8D}"/>
              </a:ext>
            </a:extLst>
          </p:cNvPr>
          <p:cNvSpPr/>
          <p:nvPr/>
        </p:nvSpPr>
        <p:spPr>
          <a:xfrm>
            <a:off x="752912" y="2700849"/>
            <a:ext cx="2448555"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25400" dir="5400000" algn="ctr" rotWithShape="0">
                    <a:srgbClr val="6E747A">
                      <a:alpha val="43000"/>
                    </a:srgbClr>
                  </a:outerShdw>
                </a:effectLst>
              </a:rPr>
              <a:t>Exercise</a:t>
            </a:r>
          </a:p>
        </p:txBody>
      </p:sp>
      <p:sp>
        <p:nvSpPr>
          <p:cNvPr id="28" name="Rectangle 27">
            <a:extLst>
              <a:ext uri="{FF2B5EF4-FFF2-40B4-BE49-F238E27FC236}">
                <a16:creationId xmlns:a16="http://schemas.microsoft.com/office/drawing/2014/main" id="{FB464446-12F4-4FD4-86CF-D66AC58582A2}"/>
              </a:ext>
            </a:extLst>
          </p:cNvPr>
          <p:cNvSpPr/>
          <p:nvPr/>
        </p:nvSpPr>
        <p:spPr>
          <a:xfrm>
            <a:off x="1177931" y="1278252"/>
            <a:ext cx="1598515" cy="923330"/>
          </a:xfrm>
          <a:prstGeom prst="rect">
            <a:avLst/>
          </a:prstGeom>
          <a:noFill/>
        </p:spPr>
        <p:txBody>
          <a:bodyPr wrap="none" lIns="91440" tIns="45720" rIns="91440" bIns="45720">
            <a:spAutoFit/>
          </a:bodyPr>
          <a:lstStyle/>
          <a:p>
            <a:pPr algn="ctr"/>
            <a:r>
              <a:rPr lang="en-US" sz="5400" b="0" cap="none" spc="0" dirty="0">
                <a:ln w="0"/>
                <a:solidFill>
                  <a:schemeClr val="accent2">
                    <a:lumMod val="75000"/>
                  </a:schemeClr>
                </a:solidFill>
                <a:effectLst>
                  <a:outerShdw blurRad="38100" dist="25400" dir="5400000" algn="ctr" rotWithShape="0">
                    <a:srgbClr val="6E747A">
                      <a:alpha val="43000"/>
                    </a:srgbClr>
                  </a:outerShdw>
                </a:effectLst>
              </a:rPr>
              <a:t>Cook</a:t>
            </a:r>
          </a:p>
        </p:txBody>
      </p:sp>
    </p:spTree>
    <p:extLst>
      <p:ext uri="{BB962C8B-B14F-4D97-AF65-F5344CB8AC3E}">
        <p14:creationId xmlns:p14="http://schemas.microsoft.com/office/powerpoint/2010/main" val="362253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2" grpId="0"/>
      <p:bldP spid="14" grpId="0"/>
      <p:bldP spid="16" grpId="0"/>
      <p:bldP spid="18" grpId="0"/>
      <p:bldP spid="20" grpId="0"/>
      <p:bldP spid="22" grpId="0"/>
      <p:bldP spid="24"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82AD2C-AF0C-47D0-B0C8-5D834E2BAD3D}"/>
              </a:ext>
            </a:extLst>
          </p:cNvPr>
          <p:cNvSpPr>
            <a:spLocks noGrp="1"/>
          </p:cNvSpPr>
          <p:nvPr>
            <p:ph type="title"/>
          </p:nvPr>
        </p:nvSpPr>
        <p:spPr>
          <a:xfrm>
            <a:off x="589560" y="856180"/>
            <a:ext cx="5610518" cy="1128068"/>
          </a:xfrm>
        </p:spPr>
        <p:txBody>
          <a:bodyPr vert="horz" lIns="91440" tIns="45720" rIns="91440" bIns="45720" rtlCol="0" anchor="ctr">
            <a:noAutofit/>
          </a:bodyPr>
          <a:lstStyle/>
          <a:p>
            <a:r>
              <a:rPr lang="en-US" sz="6000" dirty="0">
                <a:latin typeface="Brush Script MT" panose="03060802040406070304" pitchFamily="66" charset="0"/>
              </a:rPr>
              <a:t>Guidelines for your Quality Time</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168552-CB19-463A-A9C0-DA3B96F2B1CA}"/>
              </a:ext>
            </a:extLst>
          </p:cNvPr>
          <p:cNvSpPr>
            <a:spLocks noGrp="1"/>
          </p:cNvSpPr>
          <p:nvPr>
            <p:ph sz="half" idx="1"/>
          </p:nvPr>
        </p:nvSpPr>
        <p:spPr>
          <a:xfrm>
            <a:off x="579863" y="2330505"/>
            <a:ext cx="5105946" cy="3979585"/>
          </a:xfrm>
        </p:spPr>
        <p:txBody>
          <a:bodyPr vert="horz" lIns="91440" tIns="45720" rIns="91440" bIns="45720" rtlCol="0" anchor="ctr">
            <a:normAutofit/>
          </a:bodyPr>
          <a:lstStyle/>
          <a:p>
            <a:r>
              <a:rPr lang="en-US" dirty="0"/>
              <a:t>Have quality for yourself</a:t>
            </a:r>
          </a:p>
          <a:p>
            <a:r>
              <a:rPr lang="en-US" dirty="0"/>
              <a:t>Avoid spending time late at night or alone</a:t>
            </a:r>
          </a:p>
          <a:p>
            <a:r>
              <a:rPr lang="en-US" dirty="0"/>
              <a:t>Know what you’re doing when you have a date</a:t>
            </a:r>
          </a:p>
          <a:p>
            <a:r>
              <a:rPr lang="en-US" dirty="0"/>
              <a:t>Have an appropriate ending time</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My Quality Time on the App Store">
            <a:extLst>
              <a:ext uri="{FF2B5EF4-FFF2-40B4-BE49-F238E27FC236}">
                <a16:creationId xmlns:a16="http://schemas.microsoft.com/office/drawing/2014/main" id="{FDDB03C9-5F50-4E5F-9998-6959047C9B3A}"/>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3062" r="2" b="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96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90DFE5-8E36-4A2A-97D8-07ACB0792B11}"/>
              </a:ext>
            </a:extLst>
          </p:cNvPr>
          <p:cNvSpPr>
            <a:spLocks noGrp="1"/>
          </p:cNvSpPr>
          <p:nvPr>
            <p:ph type="title"/>
          </p:nvPr>
        </p:nvSpPr>
        <p:spPr>
          <a:xfrm>
            <a:off x="289931" y="365125"/>
            <a:ext cx="11899019" cy="1306443"/>
          </a:xfrm>
        </p:spPr>
        <p:txBody>
          <a:bodyPr vert="horz" lIns="91440" tIns="45720" rIns="91440" bIns="45720" rtlCol="0" anchor="ctr">
            <a:noAutofit/>
          </a:bodyPr>
          <a:lstStyle/>
          <a:p>
            <a:r>
              <a:rPr lang="en-US" sz="5400" dirty="0">
                <a:latin typeface="Brush Script MT" panose="03060802040406070304" pitchFamily="66" charset="0"/>
              </a:rPr>
              <a:t>$Cha-ching$ Financial goals for your relationship?</a:t>
            </a:r>
          </a:p>
        </p:txBody>
      </p:sp>
      <p:pic>
        <p:nvPicPr>
          <p:cNvPr id="9218" name="Picture 2" descr="The Three Types of Personal Finance Goals You Need To Have – Actionize">
            <a:extLst>
              <a:ext uri="{FF2B5EF4-FFF2-40B4-BE49-F238E27FC236}">
                <a16:creationId xmlns:a16="http://schemas.microsoft.com/office/drawing/2014/main" id="{99B9AD6A-328B-493D-8EE9-10411D5C823D}"/>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3163" r="-2" b="-2"/>
          <a:stretch/>
        </p:blipFill>
        <p:spPr bwMode="auto">
          <a:xfrm>
            <a:off x="3009325" y="1798046"/>
            <a:ext cx="6170299" cy="422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303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31175-3EA0-4F75-A445-12635AC3C082}"/>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sz="5400" dirty="0">
                <a:latin typeface="Brush Script MT" panose="03060802040406070304" pitchFamily="66" charset="0"/>
              </a:rPr>
              <a:t>What part do we play?</a:t>
            </a:r>
          </a:p>
        </p:txBody>
      </p:sp>
      <p:sp>
        <p:nvSpPr>
          <p:cNvPr id="3" name="Content Placeholder 2">
            <a:extLst>
              <a:ext uri="{FF2B5EF4-FFF2-40B4-BE49-F238E27FC236}">
                <a16:creationId xmlns:a16="http://schemas.microsoft.com/office/drawing/2014/main" id="{373C0760-8B2B-486D-A206-800E7D7FA2D7}"/>
              </a:ext>
            </a:extLst>
          </p:cNvPr>
          <p:cNvSpPr>
            <a:spLocks noGrp="1"/>
          </p:cNvSpPr>
          <p:nvPr>
            <p:ph sz="half" idx="1"/>
          </p:nvPr>
        </p:nvSpPr>
        <p:spPr>
          <a:xfrm>
            <a:off x="648930" y="2438400"/>
            <a:ext cx="3902287" cy="3785419"/>
          </a:xfrm>
        </p:spPr>
        <p:txBody>
          <a:bodyPr vert="horz" lIns="91440" tIns="45720" rIns="91440" bIns="45720" rtlCol="0">
            <a:normAutofit/>
          </a:bodyPr>
          <a:lstStyle/>
          <a:p>
            <a:r>
              <a:rPr lang="en-US" dirty="0"/>
              <a:t>Have the right attitude</a:t>
            </a:r>
          </a:p>
          <a:p>
            <a:r>
              <a:rPr lang="en-US" dirty="0"/>
              <a:t>Ensure that they are involved and being mentored </a:t>
            </a:r>
          </a:p>
          <a:p>
            <a:r>
              <a:rPr lang="en-US" dirty="0"/>
              <a:t>Provide healthy social events</a:t>
            </a:r>
          </a:p>
          <a:p>
            <a:r>
              <a:rPr lang="en-US" dirty="0"/>
              <a:t>Be willing to have open candid conversations  </a:t>
            </a:r>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18 Productive Team Building Activities That Actually Work - nTask">
            <a:extLst>
              <a:ext uri="{FF2B5EF4-FFF2-40B4-BE49-F238E27FC236}">
                <a16:creationId xmlns:a16="http://schemas.microsoft.com/office/drawing/2014/main" id="{AD7F9AD8-55F0-4EC4-9A8F-700B3912C31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405862" y="2129631"/>
            <a:ext cx="6019331" cy="259549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2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Freeform: Shape 7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314" name="Picture 2" descr="The importance of women in academe asking bold questions">
            <a:extLst>
              <a:ext uri="{FF2B5EF4-FFF2-40B4-BE49-F238E27FC236}">
                <a16:creationId xmlns:a16="http://schemas.microsoft.com/office/drawing/2014/main" id="{D7684113-3833-491D-818D-56D2F8DF446A}"/>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6438" r="14481" b="1"/>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077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209E8F-9527-4AC4-9F7F-7FA49C5F5FB6}"/>
              </a:ext>
            </a:extLst>
          </p:cNvPr>
          <p:cNvSpPr>
            <a:spLocks noGrp="1"/>
          </p:cNvSpPr>
          <p:nvPr>
            <p:ph type="title"/>
          </p:nvPr>
        </p:nvSpPr>
        <p:spPr>
          <a:xfrm>
            <a:off x="761999" y="2314963"/>
            <a:ext cx="3807187" cy="2228074"/>
          </a:xfrm>
        </p:spPr>
        <p:txBody>
          <a:bodyPr>
            <a:normAutofit/>
          </a:bodyPr>
          <a:lstStyle/>
          <a:p>
            <a:r>
              <a:rPr lang="en-US" sz="5400" dirty="0">
                <a:latin typeface="Brush Script MT" panose="03060802040406070304" pitchFamily="66" charset="0"/>
              </a:rPr>
              <a:t>It is not Good (Genesis 2:18)</a:t>
            </a:r>
            <a:endParaRPr lang="en-BS" sz="5400" dirty="0">
              <a:latin typeface="Brush Script MT" panose="03060802040406070304" pitchFamily="66" charset="0"/>
            </a:endParaRPr>
          </a:p>
        </p:txBody>
      </p:sp>
      <p:pic>
        <p:nvPicPr>
          <p:cNvPr id="3074" name="Picture 2" descr="My Story, For God's Glory: I Am Not Alone">
            <a:extLst>
              <a:ext uri="{FF2B5EF4-FFF2-40B4-BE49-F238E27FC236}">
                <a16:creationId xmlns:a16="http://schemas.microsoft.com/office/drawing/2014/main" id="{C25B25D0-2329-4375-BC97-DB5F3920D0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39" b="3467"/>
          <a:stretch/>
        </p:blipFill>
        <p:spPr bwMode="auto">
          <a:xfrm>
            <a:off x="5010386" y="10"/>
            <a:ext cx="7181613" cy="685799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79E35AA-4009-430A-A123-59720A7E2269}"/>
              </a:ext>
            </a:extLst>
          </p:cNvPr>
          <p:cNvPicPr>
            <a:picLocks noChangeAspect="1"/>
          </p:cNvPicPr>
          <p:nvPr/>
        </p:nvPicPr>
        <p:blipFill>
          <a:blip r:embed="rId4"/>
          <a:stretch>
            <a:fillRect/>
          </a:stretch>
        </p:blipFill>
        <p:spPr>
          <a:xfrm>
            <a:off x="7339207" y="6283564"/>
            <a:ext cx="2431093" cy="428625"/>
          </a:xfrm>
          <a:prstGeom prst="rect">
            <a:avLst/>
          </a:prstGeom>
        </p:spPr>
      </p:pic>
    </p:spTree>
    <p:extLst>
      <p:ext uri="{BB962C8B-B14F-4D97-AF65-F5344CB8AC3E}">
        <p14:creationId xmlns:p14="http://schemas.microsoft.com/office/powerpoint/2010/main" val="2115400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5A911-1C05-4762-9C28-8A3AAFCFAFB3}"/>
              </a:ext>
            </a:extLst>
          </p:cNvPr>
          <p:cNvSpPr>
            <a:spLocks noGrp="1"/>
          </p:cNvSpPr>
          <p:nvPr>
            <p:ph type="title"/>
          </p:nvPr>
        </p:nvSpPr>
        <p:spPr>
          <a:xfrm>
            <a:off x="4635591" y="675423"/>
            <a:ext cx="7373460" cy="1286160"/>
          </a:xfrm>
        </p:spPr>
        <p:txBody>
          <a:bodyPr vert="horz" lIns="91440" tIns="45720" rIns="91440" bIns="45720" rtlCol="0" anchor="b">
            <a:noAutofit/>
          </a:bodyPr>
          <a:lstStyle/>
          <a:p>
            <a:r>
              <a:rPr lang="en-US" sz="5400" dirty="0">
                <a:latin typeface="Brush Script MT" panose="03060802040406070304" pitchFamily="66" charset="0"/>
              </a:rPr>
              <a:t>The most important relationship</a:t>
            </a:r>
          </a:p>
        </p:txBody>
      </p:sp>
      <p:sp>
        <p:nvSpPr>
          <p:cNvPr id="5" name="Content Placeholder 4">
            <a:extLst>
              <a:ext uri="{FF2B5EF4-FFF2-40B4-BE49-F238E27FC236}">
                <a16:creationId xmlns:a16="http://schemas.microsoft.com/office/drawing/2014/main" id="{2D331C52-5E53-4182-AC1F-424547D931F2}"/>
              </a:ext>
            </a:extLst>
          </p:cNvPr>
          <p:cNvSpPr>
            <a:spLocks noGrp="1"/>
          </p:cNvSpPr>
          <p:nvPr>
            <p:ph sz="half" idx="2"/>
          </p:nvPr>
        </p:nvSpPr>
        <p:spPr>
          <a:xfrm>
            <a:off x="4965431" y="2268652"/>
            <a:ext cx="6586489" cy="3955168"/>
          </a:xfrm>
        </p:spPr>
        <p:txBody>
          <a:bodyPr vert="horz" lIns="91440" tIns="45720" rIns="91440" bIns="45720" rtlCol="0">
            <a:normAutofit/>
          </a:bodyPr>
          <a:lstStyle/>
          <a:p>
            <a:r>
              <a:rPr lang="en-US" sz="3600" dirty="0"/>
              <a:t>Have consistent conversation (Prayer)</a:t>
            </a:r>
          </a:p>
          <a:p>
            <a:r>
              <a:rPr lang="en-US" sz="3600" dirty="0"/>
              <a:t>Spend time in his word</a:t>
            </a:r>
          </a:p>
          <a:p>
            <a:r>
              <a:rPr lang="en-US" sz="3600" dirty="0"/>
              <a:t>Obedience</a:t>
            </a:r>
          </a:p>
          <a:p>
            <a:r>
              <a:rPr lang="en-US" sz="3600" dirty="0"/>
              <a:t>Helping Others </a:t>
            </a:r>
          </a:p>
          <a:p>
            <a:endParaRPr lang="en-US" sz="2000" dirty="0"/>
          </a:p>
        </p:txBody>
      </p:sp>
      <p:pic>
        <p:nvPicPr>
          <p:cNvPr id="2050" name="Picture 2" descr="Relationship with God Quotes ...Attract the right kind of ...">
            <a:extLst>
              <a:ext uri="{FF2B5EF4-FFF2-40B4-BE49-F238E27FC236}">
                <a16:creationId xmlns:a16="http://schemas.microsoft.com/office/drawing/2014/main" id="{8DEC993F-10E4-469B-9525-8FC69AF7656C}"/>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161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AC9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33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45A911-1C05-4762-9C28-8A3AAFCFAFB3}"/>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en-US" sz="5400" dirty="0">
                <a:latin typeface="Brush Script MT" panose="03060802040406070304" pitchFamily="66" charset="0"/>
              </a:rPr>
              <a:t>Before the relationship</a:t>
            </a:r>
          </a:p>
        </p:txBody>
      </p:sp>
      <p:sp>
        <p:nvSpPr>
          <p:cNvPr id="4" name="Content Placeholder 3">
            <a:extLst>
              <a:ext uri="{FF2B5EF4-FFF2-40B4-BE49-F238E27FC236}">
                <a16:creationId xmlns:a16="http://schemas.microsoft.com/office/drawing/2014/main" id="{D489B807-84C3-4CCE-A5AA-2543EE1BFF28}"/>
              </a:ext>
            </a:extLst>
          </p:cNvPr>
          <p:cNvSpPr>
            <a:spLocks noGrp="1"/>
          </p:cNvSpPr>
          <p:nvPr>
            <p:ph sz="half" idx="1"/>
          </p:nvPr>
        </p:nvSpPr>
        <p:spPr>
          <a:xfrm>
            <a:off x="838200" y="2623456"/>
            <a:ext cx="4835158" cy="2993574"/>
          </a:xfrm>
        </p:spPr>
        <p:txBody>
          <a:bodyPr vert="horz" lIns="91440" tIns="45720" rIns="91440" bIns="45720" rtlCol="0">
            <a:normAutofit/>
          </a:bodyPr>
          <a:lstStyle/>
          <a:p>
            <a:r>
              <a:rPr lang="en-US" sz="3600" dirty="0"/>
              <a:t>Examine your motives</a:t>
            </a:r>
          </a:p>
          <a:p>
            <a:r>
              <a:rPr lang="en-US" sz="3600" dirty="0"/>
              <a:t>Make sure your faith is on the same page</a:t>
            </a:r>
          </a:p>
          <a:p>
            <a:r>
              <a:rPr lang="en-US" sz="3600" dirty="0"/>
              <a:t>Find yourself before finding someone else</a:t>
            </a:r>
          </a:p>
          <a:p>
            <a:endParaRPr lang="en-US" sz="2000" dirty="0"/>
          </a:p>
          <a:p>
            <a:endParaRPr lang="en-US" sz="2000" dirty="0"/>
          </a:p>
        </p:txBody>
      </p:sp>
      <p:pic>
        <p:nvPicPr>
          <p:cNvPr id="4098" name="Picture 2" descr="10 Things to Consider When Choosing HR Technology – Technology Signals">
            <a:extLst>
              <a:ext uri="{FF2B5EF4-FFF2-40B4-BE49-F238E27FC236}">
                <a16:creationId xmlns:a16="http://schemas.microsoft.com/office/drawing/2014/main" id="{5668E953-9B02-4355-9D2A-95B0BB7CA713}"/>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2511" b="-2"/>
          <a:stretch/>
        </p:blipFill>
        <p:spPr bwMode="auto">
          <a:xfrm>
            <a:off x="5673358" y="1904282"/>
            <a:ext cx="6170299" cy="422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39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C4EA7-2F99-4FF3-A917-CFA4D593321B}"/>
              </a:ext>
            </a:extLst>
          </p:cNvPr>
          <p:cNvSpPr>
            <a:spLocks noGrp="1"/>
          </p:cNvSpPr>
          <p:nvPr>
            <p:ph type="title"/>
          </p:nvPr>
        </p:nvSpPr>
        <p:spPr/>
        <p:txBody>
          <a:bodyPr/>
          <a:lstStyle/>
          <a:p>
            <a:r>
              <a:rPr lang="en-US" sz="5400" dirty="0">
                <a:latin typeface="Brush Script MT" panose="03060802040406070304" pitchFamily="66" charset="0"/>
              </a:rPr>
              <a:t>#1 - Dating is not the destination </a:t>
            </a:r>
            <a:endParaRPr lang="en-BS" sz="5400" dirty="0">
              <a:latin typeface="Brush Script MT" panose="03060802040406070304" pitchFamily="66" charset="0"/>
            </a:endParaRPr>
          </a:p>
        </p:txBody>
      </p:sp>
      <p:sp>
        <p:nvSpPr>
          <p:cNvPr id="3" name="Content Placeholder 2">
            <a:extLst>
              <a:ext uri="{FF2B5EF4-FFF2-40B4-BE49-F238E27FC236}">
                <a16:creationId xmlns:a16="http://schemas.microsoft.com/office/drawing/2014/main" id="{7E67F10C-C7A7-4859-8240-A7AF8132D2BA}"/>
              </a:ext>
            </a:extLst>
          </p:cNvPr>
          <p:cNvSpPr>
            <a:spLocks noGrp="1"/>
          </p:cNvSpPr>
          <p:nvPr>
            <p:ph sz="half" idx="1"/>
          </p:nvPr>
        </p:nvSpPr>
        <p:spPr>
          <a:xfrm>
            <a:off x="838200" y="1792606"/>
            <a:ext cx="5181600" cy="3456127"/>
          </a:xfrm>
        </p:spPr>
        <p:txBody>
          <a:bodyPr>
            <a:normAutofit fontScale="92500" lnSpcReduction="10000"/>
          </a:bodyPr>
          <a:lstStyle/>
          <a:p>
            <a:pPr marL="0" indent="0">
              <a:buNone/>
            </a:pPr>
            <a:endParaRPr lang="en-US" b="0" i="0" dirty="0">
              <a:solidFill>
                <a:srgbClr val="336699"/>
              </a:solidFill>
              <a:effectLst/>
              <a:latin typeface="Open Sans"/>
            </a:endParaRPr>
          </a:p>
          <a:p>
            <a:pPr marL="0" indent="0">
              <a:buNone/>
            </a:pPr>
            <a:endParaRPr lang="en-US" dirty="0">
              <a:solidFill>
                <a:srgbClr val="336699"/>
              </a:solidFill>
              <a:latin typeface="Open Sans"/>
            </a:endParaRPr>
          </a:p>
          <a:p>
            <a:pPr marL="0" indent="0">
              <a:buNone/>
            </a:pPr>
            <a:r>
              <a:rPr lang="en-US" sz="3600" dirty="0"/>
              <a:t>Dating without the intent of getting married is like going to the grocery store with no money. You either leave unsatisfied or you take something that isn’t yours.</a:t>
            </a:r>
            <a:endParaRPr lang="en-BS" sz="3600" dirty="0"/>
          </a:p>
        </p:txBody>
      </p:sp>
      <p:pic>
        <p:nvPicPr>
          <p:cNvPr id="5122" name="Picture 2">
            <a:extLst>
              <a:ext uri="{FF2B5EF4-FFF2-40B4-BE49-F238E27FC236}">
                <a16:creationId xmlns:a16="http://schemas.microsoft.com/office/drawing/2014/main" id="{218AEF97-8A57-4A8E-A5B7-1C1CA5D45DC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273230"/>
            <a:ext cx="5181600" cy="3456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27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18FD-A5C0-401B-9825-A86E6D5CE391}"/>
              </a:ext>
            </a:extLst>
          </p:cNvPr>
          <p:cNvSpPr>
            <a:spLocks noGrp="1"/>
          </p:cNvSpPr>
          <p:nvPr>
            <p:ph type="title"/>
          </p:nvPr>
        </p:nvSpPr>
        <p:spPr>
          <a:xfrm>
            <a:off x="384464" y="387427"/>
            <a:ext cx="11076202" cy="1325563"/>
          </a:xfrm>
        </p:spPr>
        <p:txBody>
          <a:bodyPr>
            <a:normAutofit fontScale="90000"/>
          </a:bodyPr>
          <a:lstStyle/>
          <a:p>
            <a:r>
              <a:rPr lang="en-US" sz="5400" dirty="0">
                <a:latin typeface="Britannic Bold" panose="020B0903060703020204" pitchFamily="34" charset="0"/>
              </a:rPr>
              <a:t>#2 -R-E-S-P-E-C-T</a:t>
            </a:r>
            <a:r>
              <a:rPr lang="en-US" sz="5400" dirty="0">
                <a:latin typeface="Brush Script MT" panose="03060802040406070304" pitchFamily="66" charset="0"/>
              </a:rPr>
              <a:t>, find out what it means to me</a:t>
            </a:r>
            <a:endParaRPr lang="en-BS" sz="5400" dirty="0">
              <a:latin typeface="Brush Script MT" panose="03060802040406070304" pitchFamily="66" charset="0"/>
            </a:endParaRPr>
          </a:p>
        </p:txBody>
      </p:sp>
      <p:sp>
        <p:nvSpPr>
          <p:cNvPr id="3" name="Content Placeholder 2">
            <a:extLst>
              <a:ext uri="{FF2B5EF4-FFF2-40B4-BE49-F238E27FC236}">
                <a16:creationId xmlns:a16="http://schemas.microsoft.com/office/drawing/2014/main" id="{5D2B5373-1791-49DD-8B53-EF4334196A4C}"/>
              </a:ext>
            </a:extLst>
          </p:cNvPr>
          <p:cNvSpPr>
            <a:spLocks noGrp="1"/>
          </p:cNvSpPr>
          <p:nvPr>
            <p:ph sz="half" idx="1"/>
          </p:nvPr>
        </p:nvSpPr>
        <p:spPr>
          <a:xfrm>
            <a:off x="731334" y="2145022"/>
            <a:ext cx="5181600" cy="3524967"/>
          </a:xfrm>
        </p:spPr>
        <p:txBody>
          <a:bodyPr>
            <a:normAutofit fontScale="92500" lnSpcReduction="10000"/>
          </a:bodyPr>
          <a:lstStyle/>
          <a:p>
            <a:pPr marL="0" indent="0">
              <a:buNone/>
            </a:pPr>
            <a:r>
              <a:rPr lang="en-US" sz="3600" b="1" u="sng" dirty="0"/>
              <a:t>Spiritual Boundaries </a:t>
            </a:r>
          </a:p>
          <a:p>
            <a:r>
              <a:rPr lang="en-US" sz="3600" dirty="0">
                <a:solidFill>
                  <a:srgbClr val="333333"/>
                </a:solidFill>
                <a:latin typeface="Cabin"/>
              </a:rPr>
              <a:t>Continue to let Jesus be your true love. </a:t>
            </a:r>
            <a:endParaRPr lang="en-BS" sz="3600" dirty="0">
              <a:solidFill>
                <a:srgbClr val="333333"/>
              </a:solidFill>
              <a:latin typeface="Cabin"/>
            </a:endParaRPr>
          </a:p>
          <a:p>
            <a:pPr marL="0" indent="0">
              <a:buNone/>
            </a:pPr>
            <a:endParaRPr lang="en-US" sz="3600" b="1" u="sng" dirty="0"/>
          </a:p>
          <a:p>
            <a:pPr marL="0" indent="0">
              <a:buNone/>
            </a:pPr>
            <a:r>
              <a:rPr lang="en-US" sz="3600" b="1" u="sng" dirty="0"/>
              <a:t>Physical Boundaries</a:t>
            </a:r>
          </a:p>
          <a:p>
            <a:r>
              <a:rPr lang="en-US" sz="3600" dirty="0"/>
              <a:t>Not how far is too far but how pure can we be?</a:t>
            </a:r>
          </a:p>
          <a:p>
            <a:pPr marL="0" indent="0">
              <a:buNone/>
            </a:pPr>
            <a:endParaRPr lang="en-US" sz="3600" dirty="0"/>
          </a:p>
        </p:txBody>
      </p:sp>
      <p:pic>
        <p:nvPicPr>
          <p:cNvPr id="6146" name="Picture 2" descr="Relationships] Ready to SET Your Boundaries? Series #2 - Fearless Focus  Coaching">
            <a:extLst>
              <a:ext uri="{FF2B5EF4-FFF2-40B4-BE49-F238E27FC236}">
                <a16:creationId xmlns:a16="http://schemas.microsoft.com/office/drawing/2014/main" id="{37BB8F03-13BF-448B-9149-13258440554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29694" y="2464420"/>
            <a:ext cx="5130972" cy="2886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82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090AB8-3BE1-4FA3-B82E-C85D42A7E96F}"/>
              </a:ext>
            </a:extLst>
          </p:cNvPr>
          <p:cNvSpPr>
            <a:spLocks noGrp="1"/>
          </p:cNvSpPr>
          <p:nvPr>
            <p:ph type="title"/>
          </p:nvPr>
        </p:nvSpPr>
        <p:spPr>
          <a:xfrm>
            <a:off x="200722" y="383006"/>
            <a:ext cx="10515600" cy="1306443"/>
          </a:xfrm>
        </p:spPr>
        <p:txBody>
          <a:bodyPr vert="horz" lIns="91440" tIns="45720" rIns="91440" bIns="45720" rtlCol="0" anchor="ctr">
            <a:noAutofit/>
          </a:bodyPr>
          <a:lstStyle/>
          <a:p>
            <a:r>
              <a:rPr lang="en-US" sz="8800" dirty="0">
                <a:latin typeface="Brush Script MT" panose="03060802040406070304" pitchFamily="66" charset="0"/>
              </a:rPr>
              <a:t>#3 - Mission Minded</a:t>
            </a:r>
          </a:p>
        </p:txBody>
      </p:sp>
      <p:sp>
        <p:nvSpPr>
          <p:cNvPr id="3" name="Content Placeholder 2">
            <a:extLst>
              <a:ext uri="{FF2B5EF4-FFF2-40B4-BE49-F238E27FC236}">
                <a16:creationId xmlns:a16="http://schemas.microsoft.com/office/drawing/2014/main" id="{3D5E6934-5B2D-43B7-B04B-2DEA5C46969F}"/>
              </a:ext>
            </a:extLst>
          </p:cNvPr>
          <p:cNvSpPr>
            <a:spLocks noGrp="1"/>
          </p:cNvSpPr>
          <p:nvPr>
            <p:ph sz="half" idx="1"/>
          </p:nvPr>
        </p:nvSpPr>
        <p:spPr>
          <a:xfrm>
            <a:off x="838199" y="1825625"/>
            <a:ext cx="5696415" cy="4303464"/>
          </a:xfrm>
        </p:spPr>
        <p:txBody>
          <a:bodyPr vert="horz" lIns="91440" tIns="45720" rIns="91440" bIns="45720" rtlCol="0">
            <a:normAutofit/>
          </a:bodyPr>
          <a:lstStyle/>
          <a:p>
            <a:endParaRPr lang="en-US" sz="2000" dirty="0"/>
          </a:p>
          <a:p>
            <a:endParaRPr lang="en-US" sz="2000" dirty="0"/>
          </a:p>
          <a:p>
            <a:endParaRPr lang="en-US" sz="2000" dirty="0"/>
          </a:p>
          <a:p>
            <a:endParaRPr lang="en-US" sz="2000" dirty="0"/>
          </a:p>
          <a:p>
            <a:endParaRPr lang="en-US" sz="2000" dirty="0"/>
          </a:p>
          <a:p>
            <a:pPr marL="0" indent="0">
              <a:buNone/>
            </a:pPr>
            <a:endParaRPr lang="en-US" sz="2000" dirty="0"/>
          </a:p>
        </p:txBody>
      </p:sp>
      <p:pic>
        <p:nvPicPr>
          <p:cNvPr id="7170" name="Picture 2" descr="Mission -">
            <a:extLst>
              <a:ext uri="{FF2B5EF4-FFF2-40B4-BE49-F238E27FC236}">
                <a16:creationId xmlns:a16="http://schemas.microsoft.com/office/drawing/2014/main" id="{A465FA11-F87D-4D32-8967-5BF0528B7C3E}"/>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26975"/>
          <a:stretch/>
        </p:blipFill>
        <p:spPr bwMode="auto">
          <a:xfrm>
            <a:off x="6779942" y="1864953"/>
            <a:ext cx="4573858" cy="42248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EFB754A-EF7B-4103-B92C-C2F39A64824A}"/>
              </a:ext>
            </a:extLst>
          </p:cNvPr>
          <p:cNvSpPr txBox="1"/>
          <p:nvPr/>
        </p:nvSpPr>
        <p:spPr>
          <a:xfrm>
            <a:off x="200722" y="2097976"/>
            <a:ext cx="7002965" cy="2862322"/>
          </a:xfrm>
          <a:prstGeom prst="rect">
            <a:avLst/>
          </a:prstGeom>
          <a:noFill/>
        </p:spPr>
        <p:txBody>
          <a:bodyPr wrap="square" rtlCol="0">
            <a:spAutoFit/>
          </a:bodyPr>
          <a:lstStyle/>
          <a:p>
            <a:r>
              <a:rPr lang="en-US" sz="3600" b="1" dirty="0"/>
              <a:t>Grow in Christ together as you work towards the mission:</a:t>
            </a:r>
          </a:p>
          <a:p>
            <a:pPr marL="342900" indent="-342900">
              <a:buFont typeface="Arial" panose="020B0604020202020204" pitchFamily="34" charset="0"/>
              <a:buChar char="•"/>
            </a:pPr>
            <a:r>
              <a:rPr lang="en-US" sz="3600" dirty="0"/>
              <a:t>Pray together</a:t>
            </a:r>
          </a:p>
          <a:p>
            <a:pPr marL="342900" indent="-342900">
              <a:buFont typeface="Arial" panose="020B0604020202020204" pitchFamily="34" charset="0"/>
              <a:buChar char="•"/>
            </a:pPr>
            <a:r>
              <a:rPr lang="en-US" sz="3600" dirty="0"/>
              <a:t>Study the word together</a:t>
            </a:r>
          </a:p>
          <a:p>
            <a:pPr marL="342900" indent="-342900">
              <a:buFont typeface="Arial" panose="020B0604020202020204" pitchFamily="34" charset="0"/>
              <a:buChar char="•"/>
            </a:pPr>
            <a:r>
              <a:rPr lang="en-US" sz="3600" dirty="0"/>
              <a:t>Get involved in ministry</a:t>
            </a:r>
            <a:endParaRPr lang="en-BS" sz="3600" dirty="0"/>
          </a:p>
        </p:txBody>
      </p:sp>
    </p:spTree>
    <p:extLst>
      <p:ext uri="{BB962C8B-B14F-4D97-AF65-F5344CB8AC3E}">
        <p14:creationId xmlns:p14="http://schemas.microsoft.com/office/powerpoint/2010/main" val="222301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91C4B4-5612-41AE-8D33-2F18152A28EF}"/>
              </a:ext>
            </a:extLst>
          </p:cNvPr>
          <p:cNvSpPr>
            <a:spLocks noGrp="1"/>
          </p:cNvSpPr>
          <p:nvPr>
            <p:ph type="title"/>
          </p:nvPr>
        </p:nvSpPr>
        <p:spPr>
          <a:xfrm>
            <a:off x="361103" y="365125"/>
            <a:ext cx="11650787" cy="1306443"/>
          </a:xfrm>
        </p:spPr>
        <p:txBody>
          <a:bodyPr vert="horz" lIns="91440" tIns="45720" rIns="91440" bIns="45720" rtlCol="0" anchor="ctr">
            <a:noAutofit/>
          </a:bodyPr>
          <a:lstStyle/>
          <a:p>
            <a:r>
              <a:rPr lang="en-US" sz="6000" dirty="0">
                <a:latin typeface="Brush Script MT" panose="03060802040406070304" pitchFamily="66" charset="0"/>
              </a:rPr>
              <a:t>#4 -Can</a:t>
            </a:r>
            <a:r>
              <a:rPr lang="en-US" sz="2400" dirty="0"/>
              <a:t> </a:t>
            </a:r>
            <a:r>
              <a:rPr lang="en-US" sz="6000" dirty="0">
                <a:latin typeface="Brush Script MT" panose="03060802040406070304" pitchFamily="66" charset="0"/>
              </a:rPr>
              <a:t>you hear me now?-Communication</a:t>
            </a:r>
          </a:p>
        </p:txBody>
      </p:sp>
      <p:sp>
        <p:nvSpPr>
          <p:cNvPr id="3" name="Content Placeholder 2">
            <a:extLst>
              <a:ext uri="{FF2B5EF4-FFF2-40B4-BE49-F238E27FC236}">
                <a16:creationId xmlns:a16="http://schemas.microsoft.com/office/drawing/2014/main" id="{50A18274-A248-4E01-AC35-BF1E3E6DD9E8}"/>
              </a:ext>
            </a:extLst>
          </p:cNvPr>
          <p:cNvSpPr>
            <a:spLocks noGrp="1"/>
          </p:cNvSpPr>
          <p:nvPr>
            <p:ph sz="half" idx="1"/>
          </p:nvPr>
        </p:nvSpPr>
        <p:spPr>
          <a:xfrm>
            <a:off x="361104" y="2913157"/>
            <a:ext cx="5733371" cy="1843126"/>
          </a:xfrm>
        </p:spPr>
        <p:txBody>
          <a:bodyPr vert="horz" lIns="91440" tIns="45720" rIns="91440" bIns="45720" rtlCol="0">
            <a:normAutofit/>
          </a:bodyPr>
          <a:lstStyle/>
          <a:p>
            <a:pPr marL="0" indent="0">
              <a:buNone/>
            </a:pPr>
            <a:r>
              <a:rPr lang="en-US" b="1" i="0" dirty="0">
                <a:solidFill>
                  <a:srgbClr val="000000"/>
                </a:solidFill>
                <a:effectLst/>
                <a:latin typeface="Verdana" panose="020B0604030504040204" pitchFamily="34" charset="0"/>
              </a:rPr>
              <a:t>James 1:19 </a:t>
            </a:r>
            <a:r>
              <a:rPr lang="en-US" b="0" i="0" dirty="0">
                <a:solidFill>
                  <a:srgbClr val="000000"/>
                </a:solidFill>
                <a:effectLst/>
                <a:latin typeface="Verdana" panose="020B0604030504040204" pitchFamily="34" charset="0"/>
              </a:rPr>
              <a:t>- So then, my beloved brethren, let every man be swift to hear, slow to speak, slow to wrath</a:t>
            </a:r>
            <a:endParaRPr lang="en-US" dirty="0"/>
          </a:p>
        </p:txBody>
      </p:sp>
      <p:pic>
        <p:nvPicPr>
          <p:cNvPr id="8194" name="Picture 2" descr="How to Improve Leaders' Communication Skills">
            <a:extLst>
              <a:ext uri="{FF2B5EF4-FFF2-40B4-BE49-F238E27FC236}">
                <a16:creationId xmlns:a16="http://schemas.microsoft.com/office/drawing/2014/main" id="{336C3BDE-702C-4D90-98F8-A92E8CD8EC0B}"/>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67" r="17680"/>
          <a:stretch/>
        </p:blipFill>
        <p:spPr bwMode="auto">
          <a:xfrm>
            <a:off x="6345044" y="2036693"/>
            <a:ext cx="5252010" cy="3596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259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91C4B4-5612-41AE-8D33-2F18152A28EF}"/>
              </a:ext>
            </a:extLst>
          </p:cNvPr>
          <p:cNvSpPr>
            <a:spLocks noGrp="1"/>
          </p:cNvSpPr>
          <p:nvPr>
            <p:ph type="title"/>
          </p:nvPr>
        </p:nvSpPr>
        <p:spPr>
          <a:xfrm>
            <a:off x="361103" y="313171"/>
            <a:ext cx="11578051" cy="1306443"/>
          </a:xfrm>
        </p:spPr>
        <p:txBody>
          <a:bodyPr vert="horz" lIns="91440" tIns="45720" rIns="91440" bIns="45720" rtlCol="0" anchor="ctr">
            <a:noAutofit/>
          </a:bodyPr>
          <a:lstStyle/>
          <a:p>
            <a:r>
              <a:rPr lang="en-US" sz="6000" dirty="0">
                <a:latin typeface="Brush Script MT" panose="03060802040406070304" pitchFamily="66" charset="0"/>
              </a:rPr>
              <a:t>#4 - Can</a:t>
            </a:r>
            <a:r>
              <a:rPr lang="en-US" sz="2400" dirty="0"/>
              <a:t> </a:t>
            </a:r>
            <a:r>
              <a:rPr lang="en-US" sz="6000" dirty="0">
                <a:latin typeface="Brush Script MT" panose="03060802040406070304" pitchFamily="66" charset="0"/>
              </a:rPr>
              <a:t>you hear me now?-Communication</a:t>
            </a:r>
          </a:p>
        </p:txBody>
      </p:sp>
      <p:sp>
        <p:nvSpPr>
          <p:cNvPr id="3" name="Content Placeholder 2">
            <a:extLst>
              <a:ext uri="{FF2B5EF4-FFF2-40B4-BE49-F238E27FC236}">
                <a16:creationId xmlns:a16="http://schemas.microsoft.com/office/drawing/2014/main" id="{50A18274-A248-4E01-AC35-BF1E3E6DD9E8}"/>
              </a:ext>
            </a:extLst>
          </p:cNvPr>
          <p:cNvSpPr>
            <a:spLocks noGrp="1"/>
          </p:cNvSpPr>
          <p:nvPr>
            <p:ph sz="half" idx="1"/>
          </p:nvPr>
        </p:nvSpPr>
        <p:spPr>
          <a:xfrm>
            <a:off x="361104" y="2913157"/>
            <a:ext cx="5733371" cy="1843126"/>
          </a:xfrm>
        </p:spPr>
        <p:txBody>
          <a:bodyPr vert="horz" lIns="91440" tIns="45720" rIns="91440" bIns="45720" rtlCol="0">
            <a:noAutofit/>
          </a:bodyPr>
          <a:lstStyle/>
          <a:p>
            <a:pPr marL="0" indent="0">
              <a:buNone/>
            </a:pPr>
            <a:r>
              <a:rPr lang="en-US" sz="3600" b="1" i="0" dirty="0">
                <a:solidFill>
                  <a:srgbClr val="000000"/>
                </a:solidFill>
                <a:effectLst/>
              </a:rPr>
              <a:t>Colossians 4:6</a:t>
            </a:r>
            <a:r>
              <a:rPr lang="en-US" sz="3600" b="0" i="0" dirty="0">
                <a:solidFill>
                  <a:srgbClr val="000000"/>
                </a:solidFill>
                <a:effectLst/>
              </a:rPr>
              <a:t>-Let your speech always be with grace, seasoned with salt, that you may know how you ought to answer each one.</a:t>
            </a:r>
            <a:endParaRPr lang="en-US" sz="4800" dirty="0">
              <a:solidFill>
                <a:srgbClr val="000000"/>
              </a:solidFill>
              <a:ea typeface="Verdana" panose="020B0604030504040204" pitchFamily="34" charset="0"/>
            </a:endParaRPr>
          </a:p>
        </p:txBody>
      </p:sp>
      <p:pic>
        <p:nvPicPr>
          <p:cNvPr id="8194" name="Picture 2" descr="How to Improve Leaders' Communication Skills">
            <a:extLst>
              <a:ext uri="{FF2B5EF4-FFF2-40B4-BE49-F238E27FC236}">
                <a16:creationId xmlns:a16="http://schemas.microsoft.com/office/drawing/2014/main" id="{336C3BDE-702C-4D90-98F8-A92E8CD8EC0B}"/>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67" r="17680"/>
          <a:stretch/>
        </p:blipFill>
        <p:spPr bwMode="auto">
          <a:xfrm>
            <a:off x="6345044" y="2036693"/>
            <a:ext cx="5252010" cy="3596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559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965</TotalTime>
  <Words>2760</Words>
  <Application>Microsoft Macintosh PowerPoint</Application>
  <PresentationFormat>Widescreen</PresentationFormat>
  <Paragraphs>186</Paragraphs>
  <Slides>15</Slides>
  <Notes>15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15</vt:i4>
      </vt:variant>
    </vt:vector>
  </HeadingPairs>
  <TitlesOfParts>
    <vt:vector size="29" baseType="lpstr">
      <vt:lpstr>Brush Script MT</vt:lpstr>
      <vt:lpstr>arial</vt:lpstr>
      <vt:lpstr>arial</vt:lpstr>
      <vt:lpstr>Britannic Bold</vt:lpstr>
      <vt:lpstr>Cabin</vt:lpstr>
      <vt:lpstr>Calibri</vt:lpstr>
      <vt:lpstr>Calibri Light</vt:lpstr>
      <vt:lpstr>Lato</vt:lpstr>
      <vt:lpstr>Open Sans</vt:lpstr>
      <vt:lpstr>Raleway</vt:lpstr>
      <vt:lpstr>Roboto</vt:lpstr>
      <vt:lpstr>system-ui</vt:lpstr>
      <vt:lpstr>Verdana</vt:lpstr>
      <vt:lpstr>Office Theme</vt:lpstr>
      <vt:lpstr>#relationshipgoals</vt:lpstr>
      <vt:lpstr>It is not Good (Genesis 2:18)</vt:lpstr>
      <vt:lpstr>The most important relationship</vt:lpstr>
      <vt:lpstr>Before the relationship</vt:lpstr>
      <vt:lpstr>#1 - Dating is not the destination </vt:lpstr>
      <vt:lpstr>#2 -R-E-S-P-E-C-T, find out what it means to me</vt:lpstr>
      <vt:lpstr>#3 - Mission Minded</vt:lpstr>
      <vt:lpstr>#4 -Can you hear me now?-Communication</vt:lpstr>
      <vt:lpstr>#4 - Can you hear me now?-Communication</vt:lpstr>
      <vt:lpstr>#4 -Can you hear me now?-Communication</vt:lpstr>
      <vt:lpstr>#5 - Quality Time</vt:lpstr>
      <vt:lpstr>Guidelines for your Quality Time</vt:lpstr>
      <vt:lpstr>$Cha-ching$ Financial goals for your relationship?</vt:lpstr>
      <vt:lpstr>What part do we play?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Berea and Breath of Life’s AY Service</dc:title>
  <dc:creator>Autoria Moss</dc:creator>
  <cp:lastModifiedBy>Alvarico Moss</cp:lastModifiedBy>
  <cp:revision>15</cp:revision>
  <dcterms:created xsi:type="dcterms:W3CDTF">2020-09-05T19:41:05Z</dcterms:created>
  <dcterms:modified xsi:type="dcterms:W3CDTF">2022-12-18T16:41:48Z</dcterms:modified>
</cp:coreProperties>
</file>