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7" r:id="rId2"/>
    <p:sldId id="257" r:id="rId3"/>
    <p:sldId id="261" r:id="rId4"/>
    <p:sldId id="263" r:id="rId5"/>
    <p:sldId id="268" r:id="rId6"/>
    <p:sldId id="262" r:id="rId7"/>
    <p:sldId id="259" r:id="rId8"/>
    <p:sldId id="258" r:id="rId9"/>
    <p:sldId id="264" r:id="rId10"/>
    <p:sldId id="267" r:id="rId11"/>
    <p:sldId id="266" r:id="rId12"/>
    <p:sldId id="265" r:id="rId13"/>
    <p:sldId id="270" r:id="rId14"/>
    <p:sldId id="269" r:id="rId15"/>
    <p:sldId id="273" r:id="rId16"/>
    <p:sldId id="274" r:id="rId17"/>
    <p:sldId id="276" r:id="rId18"/>
    <p:sldId id="275" r:id="rId19"/>
  </p:sldIdLst>
  <p:sldSz cx="12192000" cy="6858000"/>
  <p:notesSz cx="6858000" cy="9144000"/>
  <p:defaultTextStyle>
    <a:defPPr>
      <a:defRPr lang="en-B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0E8AE-F545-4171-AD79-25455011A588}" v="199" dt="2021-04-05T19:47:04.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68256" autoAdjust="0"/>
  </p:normalViewPr>
  <p:slideViewPr>
    <p:cSldViewPr snapToGrid="0">
      <p:cViewPr>
        <p:scale>
          <a:sx n="60" d="100"/>
          <a:sy n="60" d="100"/>
        </p:scale>
        <p:origin x="17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toria Moss" userId="8e1541dc3d6faf1e" providerId="LiveId" clId="{13C0E8AE-F545-4171-AD79-25455011A588}"/>
    <pc:docChg chg="undo custSel addSld delSld modSld sldOrd">
      <pc:chgData name="Autoria Moss" userId="8e1541dc3d6faf1e" providerId="LiveId" clId="{13C0E8AE-F545-4171-AD79-25455011A588}" dt="2021-04-05T19:48:04.361" v="5743" actId="20577"/>
      <pc:docMkLst>
        <pc:docMk/>
      </pc:docMkLst>
      <pc:sldChg chg="addSp delSp modSp del mod">
        <pc:chgData name="Autoria Moss" userId="8e1541dc3d6faf1e" providerId="LiveId" clId="{13C0E8AE-F545-4171-AD79-25455011A588}" dt="2021-04-05T13:03:35.028" v="195" actId="47"/>
        <pc:sldMkLst>
          <pc:docMk/>
          <pc:sldMk cId="3828145348" sldId="256"/>
        </pc:sldMkLst>
        <pc:spChg chg="del mod">
          <ac:chgData name="Autoria Moss" userId="8e1541dc3d6faf1e" providerId="LiveId" clId="{13C0E8AE-F545-4171-AD79-25455011A588}" dt="2021-04-05T12:55:41.739" v="70"/>
          <ac:spMkLst>
            <pc:docMk/>
            <pc:sldMk cId="3828145348" sldId="256"/>
            <ac:spMk id="12" creationId="{A06E771D-66B4-48B8-AE19-B6AAFFC15AFD}"/>
          </ac:spMkLst>
        </pc:spChg>
        <pc:picChg chg="add del mod">
          <ac:chgData name="Autoria Moss" userId="8e1541dc3d6faf1e" providerId="LiveId" clId="{13C0E8AE-F545-4171-AD79-25455011A588}" dt="2021-04-05T12:53:44.496" v="42" actId="21"/>
          <ac:picMkLst>
            <pc:docMk/>
            <pc:sldMk cId="3828145348" sldId="256"/>
            <ac:picMk id="7" creationId="{ECBF37B5-2BAE-4B42-A0DC-7DEAE2340C3F}"/>
          </ac:picMkLst>
        </pc:picChg>
        <pc:picChg chg="add del mod">
          <ac:chgData name="Autoria Moss" userId="8e1541dc3d6faf1e" providerId="LiveId" clId="{13C0E8AE-F545-4171-AD79-25455011A588}" dt="2021-04-05T12:55:04.015" v="66" actId="478"/>
          <ac:picMkLst>
            <pc:docMk/>
            <pc:sldMk cId="3828145348" sldId="256"/>
            <ac:picMk id="8" creationId="{2A0BE778-5641-469F-9610-0E2BD9CA9600}"/>
          </ac:picMkLst>
        </pc:picChg>
      </pc:sldChg>
      <pc:sldChg chg="modSp mod modNotesTx">
        <pc:chgData name="Autoria Moss" userId="8e1541dc3d6faf1e" providerId="LiveId" clId="{13C0E8AE-F545-4171-AD79-25455011A588}" dt="2021-04-05T14:07:17.208" v="872" actId="113"/>
        <pc:sldMkLst>
          <pc:docMk/>
          <pc:sldMk cId="2242759021" sldId="257"/>
        </pc:sldMkLst>
        <pc:spChg chg="mod">
          <ac:chgData name="Autoria Moss" userId="8e1541dc3d6faf1e" providerId="LiveId" clId="{13C0E8AE-F545-4171-AD79-25455011A588}" dt="2021-04-05T13:55:38.982" v="619" actId="1076"/>
          <ac:spMkLst>
            <pc:docMk/>
            <pc:sldMk cId="2242759021" sldId="257"/>
            <ac:spMk id="5" creationId="{83FB06D5-8FA6-42D7-93A1-DA48A816D235}"/>
          </ac:spMkLst>
        </pc:spChg>
      </pc:sldChg>
      <pc:sldChg chg="modSp mod modNotesTx">
        <pc:chgData name="Autoria Moss" userId="8e1541dc3d6faf1e" providerId="LiveId" clId="{13C0E8AE-F545-4171-AD79-25455011A588}" dt="2021-04-05T18:40:31.010" v="2646" actId="20577"/>
        <pc:sldMkLst>
          <pc:docMk/>
          <pc:sldMk cId="2240744745" sldId="258"/>
        </pc:sldMkLst>
        <pc:spChg chg="mod">
          <ac:chgData name="Autoria Moss" userId="8e1541dc3d6faf1e" providerId="LiveId" clId="{13C0E8AE-F545-4171-AD79-25455011A588}" dt="2021-04-05T18:40:31.010" v="2646" actId="20577"/>
          <ac:spMkLst>
            <pc:docMk/>
            <pc:sldMk cId="2240744745" sldId="258"/>
            <ac:spMk id="5" creationId="{C63D05F5-98F5-44E6-B945-85D0CB7EF84D}"/>
          </ac:spMkLst>
        </pc:spChg>
        <pc:picChg chg="mod">
          <ac:chgData name="Autoria Moss" userId="8e1541dc3d6faf1e" providerId="LiveId" clId="{13C0E8AE-F545-4171-AD79-25455011A588}" dt="2021-04-05T18:37:19.902" v="2558" actId="14100"/>
          <ac:picMkLst>
            <pc:docMk/>
            <pc:sldMk cId="2240744745" sldId="258"/>
            <ac:picMk id="4" creationId="{A90C3033-E48A-4187-9643-39BB1C32E8FE}"/>
          </ac:picMkLst>
        </pc:picChg>
        <pc:picChg chg="mod">
          <ac:chgData name="Autoria Moss" userId="8e1541dc3d6faf1e" providerId="LiveId" clId="{13C0E8AE-F545-4171-AD79-25455011A588}" dt="2021-04-05T18:37:22.364" v="2559" actId="14100"/>
          <ac:picMkLst>
            <pc:docMk/>
            <pc:sldMk cId="2240744745" sldId="258"/>
            <ac:picMk id="6146" creationId="{3C613C9C-6EFE-4101-9D4B-95AD241E296B}"/>
          </ac:picMkLst>
        </pc:picChg>
      </pc:sldChg>
      <pc:sldChg chg="modNotesTx">
        <pc:chgData name="Autoria Moss" userId="8e1541dc3d6faf1e" providerId="LiveId" clId="{13C0E8AE-F545-4171-AD79-25455011A588}" dt="2021-04-05T18:30:03.186" v="2094"/>
        <pc:sldMkLst>
          <pc:docMk/>
          <pc:sldMk cId="1574000954" sldId="259"/>
        </pc:sldMkLst>
      </pc:sldChg>
      <pc:sldChg chg="del">
        <pc:chgData name="Autoria Moss" userId="8e1541dc3d6faf1e" providerId="LiveId" clId="{13C0E8AE-F545-4171-AD79-25455011A588}" dt="2021-04-05T12:52:38.897" v="11" actId="47"/>
        <pc:sldMkLst>
          <pc:docMk/>
          <pc:sldMk cId="0" sldId="260"/>
        </pc:sldMkLst>
      </pc:sldChg>
      <pc:sldChg chg="modSp mod modNotesTx">
        <pc:chgData name="Autoria Moss" userId="8e1541dc3d6faf1e" providerId="LiveId" clId="{13C0E8AE-F545-4171-AD79-25455011A588}" dt="2021-04-05T18:04:15.582" v="1334" actId="20577"/>
        <pc:sldMkLst>
          <pc:docMk/>
          <pc:sldMk cId="3566904124" sldId="261"/>
        </pc:sldMkLst>
        <pc:spChg chg="mod">
          <ac:chgData name="Autoria Moss" userId="8e1541dc3d6faf1e" providerId="LiveId" clId="{13C0E8AE-F545-4171-AD79-25455011A588}" dt="2021-04-05T13:59:47.891" v="640" actId="20577"/>
          <ac:spMkLst>
            <pc:docMk/>
            <pc:sldMk cId="3566904124" sldId="261"/>
            <ac:spMk id="6" creationId="{79C610C6-924A-428D-B3AD-E4403D63A6DB}"/>
          </ac:spMkLst>
        </pc:spChg>
        <pc:picChg chg="mod">
          <ac:chgData name="Autoria Moss" userId="8e1541dc3d6faf1e" providerId="LiveId" clId="{13C0E8AE-F545-4171-AD79-25455011A588}" dt="2021-04-05T13:56:46.822" v="628" actId="1076"/>
          <ac:picMkLst>
            <pc:docMk/>
            <pc:sldMk cId="3566904124" sldId="261"/>
            <ac:picMk id="4" creationId="{A90C3033-E48A-4187-9643-39BB1C32E8FE}"/>
          </ac:picMkLst>
        </pc:picChg>
        <pc:picChg chg="mod">
          <ac:chgData name="Autoria Moss" userId="8e1541dc3d6faf1e" providerId="LiveId" clId="{13C0E8AE-F545-4171-AD79-25455011A588}" dt="2021-04-05T13:55:56.834" v="623" actId="1076"/>
          <ac:picMkLst>
            <pc:docMk/>
            <pc:sldMk cId="3566904124" sldId="261"/>
            <ac:picMk id="2052" creationId="{2B9A0F8A-E2D8-4DE9-BCCD-177EE1541273}"/>
          </ac:picMkLst>
        </pc:picChg>
      </pc:sldChg>
      <pc:sldChg chg="modSp mod ord modNotesTx">
        <pc:chgData name="Autoria Moss" userId="8e1541dc3d6faf1e" providerId="LiveId" clId="{13C0E8AE-F545-4171-AD79-25455011A588}" dt="2021-04-05T18:34:57.674" v="2414" actId="20577"/>
        <pc:sldMkLst>
          <pc:docMk/>
          <pc:sldMk cId="1942440486" sldId="262"/>
        </pc:sldMkLst>
        <pc:spChg chg="mod">
          <ac:chgData name="Autoria Moss" userId="8e1541dc3d6faf1e" providerId="LiveId" clId="{13C0E8AE-F545-4171-AD79-25455011A588}" dt="2021-04-05T18:34:57.674" v="2414" actId="20577"/>
          <ac:spMkLst>
            <pc:docMk/>
            <pc:sldMk cId="1942440486" sldId="262"/>
            <ac:spMk id="2" creationId="{F14DE1F7-6D95-42BB-B760-F64AAC76D26A}"/>
          </ac:spMkLst>
        </pc:spChg>
      </pc:sldChg>
      <pc:sldChg chg="modSp mod modNotesTx">
        <pc:chgData name="Autoria Moss" userId="8e1541dc3d6faf1e" providerId="LiveId" clId="{13C0E8AE-F545-4171-AD79-25455011A588}" dt="2021-04-05T18:06:44.903" v="1510" actId="20577"/>
        <pc:sldMkLst>
          <pc:docMk/>
          <pc:sldMk cId="3860700764" sldId="263"/>
        </pc:sldMkLst>
        <pc:spChg chg="mod">
          <ac:chgData name="Autoria Moss" userId="8e1541dc3d6faf1e" providerId="LiveId" clId="{13C0E8AE-F545-4171-AD79-25455011A588}" dt="2021-04-05T14:02:07.483" v="687" actId="115"/>
          <ac:spMkLst>
            <pc:docMk/>
            <pc:sldMk cId="3860700764" sldId="263"/>
            <ac:spMk id="3" creationId="{C008CD13-9A2A-46E2-B989-22C09169ABD2}"/>
          </ac:spMkLst>
        </pc:spChg>
        <pc:picChg chg="mod">
          <ac:chgData name="Autoria Moss" userId="8e1541dc3d6faf1e" providerId="LiveId" clId="{13C0E8AE-F545-4171-AD79-25455011A588}" dt="2021-04-05T14:01:11.058" v="653" actId="1076"/>
          <ac:picMkLst>
            <pc:docMk/>
            <pc:sldMk cId="3860700764" sldId="263"/>
            <ac:picMk id="4" creationId="{A90C3033-E48A-4187-9643-39BB1C32E8FE}"/>
          </ac:picMkLst>
        </pc:picChg>
        <pc:picChg chg="mod">
          <ac:chgData name="Autoria Moss" userId="8e1541dc3d6faf1e" providerId="LiveId" clId="{13C0E8AE-F545-4171-AD79-25455011A588}" dt="2021-04-05T14:00:44.352" v="647" actId="1076"/>
          <ac:picMkLst>
            <pc:docMk/>
            <pc:sldMk cId="3860700764" sldId="263"/>
            <ac:picMk id="4098" creationId="{C8B8BE45-E1F9-4D96-BBB4-D0CE73F7FEEC}"/>
          </ac:picMkLst>
        </pc:picChg>
      </pc:sldChg>
      <pc:sldChg chg="modSp mod modNotesTx">
        <pc:chgData name="Autoria Moss" userId="8e1541dc3d6faf1e" providerId="LiveId" clId="{13C0E8AE-F545-4171-AD79-25455011A588}" dt="2021-04-05T18:41:35.935" v="2790" actId="20577"/>
        <pc:sldMkLst>
          <pc:docMk/>
          <pc:sldMk cId="2946665506" sldId="264"/>
        </pc:sldMkLst>
        <pc:spChg chg="mod">
          <ac:chgData name="Autoria Moss" userId="8e1541dc3d6faf1e" providerId="LiveId" clId="{13C0E8AE-F545-4171-AD79-25455011A588}" dt="2021-04-05T18:38:13.081" v="2574" actId="1076"/>
          <ac:spMkLst>
            <pc:docMk/>
            <pc:sldMk cId="2946665506" sldId="264"/>
            <ac:spMk id="7" creationId="{5EB6F9A1-6BE1-483C-ACAB-5FA128C5986F}"/>
          </ac:spMkLst>
        </pc:spChg>
        <pc:spChg chg="mod">
          <ac:chgData name="Autoria Moss" userId="8e1541dc3d6faf1e" providerId="LiveId" clId="{13C0E8AE-F545-4171-AD79-25455011A588}" dt="2021-04-05T18:38:02.583" v="2569" actId="1076"/>
          <ac:spMkLst>
            <pc:docMk/>
            <pc:sldMk cId="2946665506" sldId="264"/>
            <ac:spMk id="8" creationId="{39951038-3322-431C-B394-F46FB434C178}"/>
          </ac:spMkLst>
        </pc:spChg>
        <pc:picChg chg="mod">
          <ac:chgData name="Autoria Moss" userId="8e1541dc3d6faf1e" providerId="LiveId" clId="{13C0E8AE-F545-4171-AD79-25455011A588}" dt="2021-04-05T18:37:57.461" v="2568" actId="14100"/>
          <ac:picMkLst>
            <pc:docMk/>
            <pc:sldMk cId="2946665506" sldId="264"/>
            <ac:picMk id="4" creationId="{A90C3033-E48A-4187-9643-39BB1C32E8FE}"/>
          </ac:picMkLst>
        </pc:picChg>
      </pc:sldChg>
      <pc:sldChg chg="modSp mod modNotesTx">
        <pc:chgData name="Autoria Moss" userId="8e1541dc3d6faf1e" providerId="LiveId" clId="{13C0E8AE-F545-4171-AD79-25455011A588}" dt="2021-04-05T19:14:11.019" v="3643" actId="20577"/>
        <pc:sldMkLst>
          <pc:docMk/>
          <pc:sldMk cId="902591602" sldId="265"/>
        </pc:sldMkLst>
        <pc:spChg chg="mod">
          <ac:chgData name="Autoria Moss" userId="8e1541dc3d6faf1e" providerId="LiveId" clId="{13C0E8AE-F545-4171-AD79-25455011A588}" dt="2021-04-05T19:06:56.849" v="3517" actId="113"/>
          <ac:spMkLst>
            <pc:docMk/>
            <pc:sldMk cId="902591602" sldId="265"/>
            <ac:spMk id="5" creationId="{DF6D0263-D0F7-4045-97A6-F5F93203145A}"/>
          </ac:spMkLst>
        </pc:spChg>
        <pc:spChg chg="mod">
          <ac:chgData name="Autoria Moss" userId="8e1541dc3d6faf1e" providerId="LiveId" clId="{13C0E8AE-F545-4171-AD79-25455011A588}" dt="2021-04-05T19:11:50.852" v="3535" actId="20577"/>
          <ac:spMkLst>
            <pc:docMk/>
            <pc:sldMk cId="902591602" sldId="265"/>
            <ac:spMk id="6" creationId="{0ED62C5F-25B0-4A98-9B70-53D4A72719F3}"/>
          </ac:spMkLst>
        </pc:spChg>
        <pc:picChg chg="mod">
          <ac:chgData name="Autoria Moss" userId="8e1541dc3d6faf1e" providerId="LiveId" clId="{13C0E8AE-F545-4171-AD79-25455011A588}" dt="2021-04-05T19:11:20.337" v="3523" actId="14100"/>
          <ac:picMkLst>
            <pc:docMk/>
            <pc:sldMk cId="902591602" sldId="265"/>
            <ac:picMk id="4" creationId="{A90C3033-E48A-4187-9643-39BB1C32E8FE}"/>
          </ac:picMkLst>
        </pc:picChg>
      </pc:sldChg>
      <pc:sldChg chg="modSp mod modNotesTx">
        <pc:chgData name="Autoria Moss" userId="8e1541dc3d6faf1e" providerId="LiveId" clId="{13C0E8AE-F545-4171-AD79-25455011A588}" dt="2021-04-05T19:06:46.689" v="3516"/>
        <pc:sldMkLst>
          <pc:docMk/>
          <pc:sldMk cId="2195803680" sldId="266"/>
        </pc:sldMkLst>
        <pc:spChg chg="mod">
          <ac:chgData name="Autoria Moss" userId="8e1541dc3d6faf1e" providerId="LiveId" clId="{13C0E8AE-F545-4171-AD79-25455011A588}" dt="2021-04-05T19:01:19.684" v="3432" actId="20577"/>
          <ac:spMkLst>
            <pc:docMk/>
            <pc:sldMk cId="2195803680" sldId="266"/>
            <ac:spMk id="6" creationId="{4BB176C6-1DFA-4C2D-A0EB-8640190F768D}"/>
          </ac:spMkLst>
        </pc:spChg>
      </pc:sldChg>
      <pc:sldChg chg="modSp mod modAnim modNotesTx">
        <pc:chgData name="Autoria Moss" userId="8e1541dc3d6faf1e" providerId="LiveId" clId="{13C0E8AE-F545-4171-AD79-25455011A588}" dt="2021-04-05T19:45:52.232" v="5676"/>
        <pc:sldMkLst>
          <pc:docMk/>
          <pc:sldMk cId="372214082" sldId="267"/>
        </pc:sldMkLst>
        <pc:spChg chg="mod">
          <ac:chgData name="Autoria Moss" userId="8e1541dc3d6faf1e" providerId="LiveId" clId="{13C0E8AE-F545-4171-AD79-25455011A588}" dt="2021-04-05T18:53:13.336" v="3212" actId="1076"/>
          <ac:spMkLst>
            <pc:docMk/>
            <pc:sldMk cId="372214082" sldId="267"/>
            <ac:spMk id="3" creationId="{CFEC697C-BB74-477B-AE40-2F2DCD689469}"/>
          </ac:spMkLst>
        </pc:spChg>
        <pc:spChg chg="mod">
          <ac:chgData name="Autoria Moss" userId="8e1541dc3d6faf1e" providerId="LiveId" clId="{13C0E8AE-F545-4171-AD79-25455011A588}" dt="2021-04-05T18:53:18.736" v="3213" actId="1076"/>
          <ac:spMkLst>
            <pc:docMk/>
            <pc:sldMk cId="372214082" sldId="267"/>
            <ac:spMk id="8" creationId="{E2E83173-32C4-4F7C-ABBE-829D2DE8FB3A}"/>
          </ac:spMkLst>
        </pc:spChg>
      </pc:sldChg>
      <pc:sldChg chg="delSp modSp mod delAnim modNotesTx">
        <pc:chgData name="Autoria Moss" userId="8e1541dc3d6faf1e" providerId="LiveId" clId="{13C0E8AE-F545-4171-AD79-25455011A588}" dt="2021-04-05T19:45:13.019" v="5674" actId="403"/>
        <pc:sldMkLst>
          <pc:docMk/>
          <pc:sldMk cId="1396525764" sldId="268"/>
        </pc:sldMkLst>
        <pc:spChg chg="del mod">
          <ac:chgData name="Autoria Moss" userId="8e1541dc3d6faf1e" providerId="LiveId" clId="{13C0E8AE-F545-4171-AD79-25455011A588}" dt="2021-04-05T19:44:40.246" v="5667" actId="478"/>
          <ac:spMkLst>
            <pc:docMk/>
            <pc:sldMk cId="1396525764" sldId="268"/>
            <ac:spMk id="7" creationId="{5E361375-252D-419D-97D2-465BF66C0C02}"/>
          </ac:spMkLst>
        </pc:spChg>
        <pc:spChg chg="mod">
          <ac:chgData name="Autoria Moss" userId="8e1541dc3d6faf1e" providerId="LiveId" clId="{13C0E8AE-F545-4171-AD79-25455011A588}" dt="2021-04-05T19:45:13.019" v="5674" actId="403"/>
          <ac:spMkLst>
            <pc:docMk/>
            <pc:sldMk cId="1396525764" sldId="268"/>
            <ac:spMk id="17" creationId="{1E90F1B7-1FA5-4D49-9DE0-505E784EB45A}"/>
          </ac:spMkLst>
        </pc:spChg>
        <pc:picChg chg="mod">
          <ac:chgData name="Autoria Moss" userId="8e1541dc3d6faf1e" providerId="LiveId" clId="{13C0E8AE-F545-4171-AD79-25455011A588}" dt="2021-04-05T18:11:12.583" v="1546" actId="14100"/>
          <ac:picMkLst>
            <pc:docMk/>
            <pc:sldMk cId="1396525764" sldId="268"/>
            <ac:picMk id="4" creationId="{A90C3033-E48A-4187-9643-39BB1C32E8FE}"/>
          </ac:picMkLst>
        </pc:picChg>
        <pc:picChg chg="mod">
          <ac:chgData name="Autoria Moss" userId="8e1541dc3d6faf1e" providerId="LiveId" clId="{13C0E8AE-F545-4171-AD79-25455011A588}" dt="2021-04-05T18:10:10.879" v="1534" actId="1076"/>
          <ac:picMkLst>
            <pc:docMk/>
            <pc:sldMk cId="1396525764" sldId="268"/>
            <ac:picMk id="9218" creationId="{25C85213-07EE-4DA2-9BD6-3039A73890A4}"/>
          </ac:picMkLst>
        </pc:picChg>
      </pc:sldChg>
      <pc:sldChg chg="modSp mod modAnim modNotesTx">
        <pc:chgData name="Autoria Moss" userId="8e1541dc3d6faf1e" providerId="LiveId" clId="{13C0E8AE-F545-4171-AD79-25455011A588}" dt="2021-04-05T19:47:04.404" v="5678"/>
        <pc:sldMkLst>
          <pc:docMk/>
          <pc:sldMk cId="3121013169" sldId="269"/>
        </pc:sldMkLst>
        <pc:spChg chg="mod">
          <ac:chgData name="Autoria Moss" userId="8e1541dc3d6faf1e" providerId="LiveId" clId="{13C0E8AE-F545-4171-AD79-25455011A588}" dt="2021-04-05T19:20:24.761" v="3930" actId="1076"/>
          <ac:spMkLst>
            <pc:docMk/>
            <pc:sldMk cId="3121013169" sldId="269"/>
            <ac:spMk id="2" creationId="{F14DE1F7-6D95-42BB-B760-F64AAC76D26A}"/>
          </ac:spMkLst>
        </pc:spChg>
        <pc:spChg chg="mod">
          <ac:chgData name="Autoria Moss" userId="8e1541dc3d6faf1e" providerId="LiveId" clId="{13C0E8AE-F545-4171-AD79-25455011A588}" dt="2021-04-05T19:20:04.051" v="3925" actId="1076"/>
          <ac:spMkLst>
            <pc:docMk/>
            <pc:sldMk cId="3121013169" sldId="269"/>
            <ac:spMk id="3" creationId="{1E38942F-48E7-432F-9424-3F16E6581042}"/>
          </ac:spMkLst>
        </pc:spChg>
        <pc:picChg chg="mod">
          <ac:chgData name="Autoria Moss" userId="8e1541dc3d6faf1e" providerId="LiveId" clId="{13C0E8AE-F545-4171-AD79-25455011A588}" dt="2021-04-05T19:19:27.959" v="3917" actId="14100"/>
          <ac:picMkLst>
            <pc:docMk/>
            <pc:sldMk cId="3121013169" sldId="269"/>
            <ac:picMk id="4" creationId="{A90C3033-E48A-4187-9643-39BB1C32E8FE}"/>
          </ac:picMkLst>
        </pc:picChg>
        <pc:picChg chg="mod">
          <ac:chgData name="Autoria Moss" userId="8e1541dc3d6faf1e" providerId="LiveId" clId="{13C0E8AE-F545-4171-AD79-25455011A588}" dt="2021-04-05T19:20:34.422" v="3931" actId="1076"/>
          <ac:picMkLst>
            <pc:docMk/>
            <pc:sldMk cId="3121013169" sldId="269"/>
            <ac:picMk id="3074" creationId="{35B74660-5D30-4569-9242-F58089099CA9}"/>
          </ac:picMkLst>
        </pc:picChg>
      </pc:sldChg>
      <pc:sldChg chg="modSp mod modNotesTx">
        <pc:chgData name="Autoria Moss" userId="8e1541dc3d6faf1e" providerId="LiveId" clId="{13C0E8AE-F545-4171-AD79-25455011A588}" dt="2021-04-05T19:17:58.858" v="3903" actId="20577"/>
        <pc:sldMkLst>
          <pc:docMk/>
          <pc:sldMk cId="3450270198" sldId="270"/>
        </pc:sldMkLst>
        <pc:spChg chg="mod">
          <ac:chgData name="Autoria Moss" userId="8e1541dc3d6faf1e" providerId="LiveId" clId="{13C0E8AE-F545-4171-AD79-25455011A588}" dt="2021-04-05T19:15:06.527" v="3659" actId="1076"/>
          <ac:spMkLst>
            <pc:docMk/>
            <pc:sldMk cId="3450270198" sldId="270"/>
            <ac:spMk id="5" creationId="{C9762446-734D-44F7-A7D1-A524BC1D63D8}"/>
          </ac:spMkLst>
        </pc:spChg>
        <pc:picChg chg="mod">
          <ac:chgData name="Autoria Moss" userId="8e1541dc3d6faf1e" providerId="LiveId" clId="{13C0E8AE-F545-4171-AD79-25455011A588}" dt="2021-04-05T19:14:21.543" v="3645" actId="1076"/>
          <ac:picMkLst>
            <pc:docMk/>
            <pc:sldMk cId="3450270198" sldId="270"/>
            <ac:picMk id="4" creationId="{A90C3033-E48A-4187-9643-39BB1C32E8FE}"/>
          </ac:picMkLst>
        </pc:picChg>
        <pc:picChg chg="mod">
          <ac:chgData name="Autoria Moss" userId="8e1541dc3d6faf1e" providerId="LiveId" clId="{13C0E8AE-F545-4171-AD79-25455011A588}" dt="2021-04-05T19:14:23.886" v="3646" actId="1076"/>
          <ac:picMkLst>
            <pc:docMk/>
            <pc:sldMk cId="3450270198" sldId="270"/>
            <ac:picMk id="2050" creationId="{778A85AE-087B-4B3D-99F5-D8549C73824A}"/>
          </ac:picMkLst>
        </pc:picChg>
      </pc:sldChg>
      <pc:sldChg chg="del">
        <pc:chgData name="Autoria Moss" userId="8e1541dc3d6faf1e" providerId="LiveId" clId="{13C0E8AE-F545-4171-AD79-25455011A588}" dt="2021-04-05T12:52:42.681" v="22" actId="47"/>
        <pc:sldMkLst>
          <pc:docMk/>
          <pc:sldMk cId="0" sldId="271"/>
        </pc:sldMkLst>
      </pc:sldChg>
      <pc:sldChg chg="del">
        <pc:chgData name="Autoria Moss" userId="8e1541dc3d6faf1e" providerId="LiveId" clId="{13C0E8AE-F545-4171-AD79-25455011A588}" dt="2021-04-05T12:52:42.985" v="23" actId="47"/>
        <pc:sldMkLst>
          <pc:docMk/>
          <pc:sldMk cId="0" sldId="272"/>
        </pc:sldMkLst>
      </pc:sldChg>
      <pc:sldChg chg="modSp mod modNotesTx">
        <pc:chgData name="Autoria Moss" userId="8e1541dc3d6faf1e" providerId="LiveId" clId="{13C0E8AE-F545-4171-AD79-25455011A588}" dt="2021-04-05T19:40:43.604" v="5524" actId="20577"/>
        <pc:sldMkLst>
          <pc:docMk/>
          <pc:sldMk cId="4261745114" sldId="273"/>
        </pc:sldMkLst>
        <pc:spChg chg="mod">
          <ac:chgData name="Autoria Moss" userId="8e1541dc3d6faf1e" providerId="LiveId" clId="{13C0E8AE-F545-4171-AD79-25455011A588}" dt="2021-04-05T19:37:59.882" v="5209" actId="1076"/>
          <ac:spMkLst>
            <pc:docMk/>
            <pc:sldMk cId="4261745114" sldId="273"/>
            <ac:spMk id="6" creationId="{4BB176C6-1DFA-4C2D-A0EB-8640190F768D}"/>
          </ac:spMkLst>
        </pc:spChg>
        <pc:picChg chg="mod">
          <ac:chgData name="Autoria Moss" userId="8e1541dc3d6faf1e" providerId="LiveId" clId="{13C0E8AE-F545-4171-AD79-25455011A588}" dt="2021-04-05T19:38:07.686" v="5213" actId="1076"/>
          <ac:picMkLst>
            <pc:docMk/>
            <pc:sldMk cId="4261745114" sldId="273"/>
            <ac:picMk id="4" creationId="{A90C3033-E48A-4187-9643-39BB1C32E8FE}"/>
          </ac:picMkLst>
        </pc:picChg>
      </pc:sldChg>
      <pc:sldChg chg="modNotesTx">
        <pc:chgData name="Autoria Moss" userId="8e1541dc3d6faf1e" providerId="LiveId" clId="{13C0E8AE-F545-4171-AD79-25455011A588}" dt="2021-04-05T19:48:04.361" v="5743" actId="20577"/>
        <pc:sldMkLst>
          <pc:docMk/>
          <pc:sldMk cId="1978999016" sldId="274"/>
        </pc:sldMkLst>
      </pc:sldChg>
      <pc:sldChg chg="modNotesTx">
        <pc:chgData name="Autoria Moss" userId="8e1541dc3d6faf1e" providerId="LiveId" clId="{13C0E8AE-F545-4171-AD79-25455011A588}" dt="2021-04-05T19:42:37.593" v="5665" actId="20577"/>
        <pc:sldMkLst>
          <pc:docMk/>
          <pc:sldMk cId="153583480" sldId="276"/>
        </pc:sldMkLst>
      </pc:sldChg>
      <pc:sldChg chg="del">
        <pc:chgData name="Autoria Moss" userId="8e1541dc3d6faf1e" providerId="LiveId" clId="{13C0E8AE-F545-4171-AD79-25455011A588}" dt="2021-04-05T12:52:37.184" v="7" actId="47"/>
        <pc:sldMkLst>
          <pc:docMk/>
          <pc:sldMk cId="0" sldId="277"/>
        </pc:sldMkLst>
      </pc:sldChg>
      <pc:sldChg chg="addSp delSp modSp new mod modNotesTx">
        <pc:chgData name="Autoria Moss" userId="8e1541dc3d6faf1e" providerId="LiveId" clId="{13C0E8AE-F545-4171-AD79-25455011A588}" dt="2021-04-05T13:54:57.334" v="612" actId="20577"/>
        <pc:sldMkLst>
          <pc:docMk/>
          <pc:sldMk cId="1185089298" sldId="277"/>
        </pc:sldMkLst>
        <pc:spChg chg="mod">
          <ac:chgData name="Autoria Moss" userId="8e1541dc3d6faf1e" providerId="LiveId" clId="{13C0E8AE-F545-4171-AD79-25455011A588}" dt="2021-04-05T13:03:13.483" v="190" actId="1076"/>
          <ac:spMkLst>
            <pc:docMk/>
            <pc:sldMk cId="1185089298" sldId="277"/>
            <ac:spMk id="2" creationId="{E856B86E-B3B2-422A-AA8D-A9DF1146B690}"/>
          </ac:spMkLst>
        </pc:spChg>
        <pc:spChg chg="del">
          <ac:chgData name="Autoria Moss" userId="8e1541dc3d6faf1e" providerId="LiveId" clId="{13C0E8AE-F545-4171-AD79-25455011A588}" dt="2021-04-05T12:56:11.306" v="74" actId="22"/>
          <ac:spMkLst>
            <pc:docMk/>
            <pc:sldMk cId="1185089298" sldId="277"/>
            <ac:spMk id="3" creationId="{1897CEB9-B089-40F7-AE44-16AC98F99B65}"/>
          </ac:spMkLst>
        </pc:spChg>
        <pc:spChg chg="add mod ord">
          <ac:chgData name="Autoria Moss" userId="8e1541dc3d6faf1e" providerId="LiveId" clId="{13C0E8AE-F545-4171-AD79-25455011A588}" dt="2021-04-05T13:11:47.140" v="196" actId="113"/>
          <ac:spMkLst>
            <pc:docMk/>
            <pc:sldMk cId="1185089298" sldId="277"/>
            <ac:spMk id="11" creationId="{6FC78528-6105-412B-8EDC-AEABB7579C0B}"/>
          </ac:spMkLst>
        </pc:spChg>
        <pc:picChg chg="add mod ord">
          <ac:chgData name="Autoria Moss" userId="8e1541dc3d6faf1e" providerId="LiveId" clId="{13C0E8AE-F545-4171-AD79-25455011A588}" dt="2021-04-05T12:56:41.368" v="83" actId="1076"/>
          <ac:picMkLst>
            <pc:docMk/>
            <pc:sldMk cId="1185089298" sldId="277"/>
            <ac:picMk id="5" creationId="{659772C8-BF01-4627-A4AE-B404EF21D951}"/>
          </ac:picMkLst>
        </pc:picChg>
        <pc:picChg chg="add mod ord">
          <ac:chgData name="Autoria Moss" userId="8e1541dc3d6faf1e" providerId="LiveId" clId="{13C0E8AE-F545-4171-AD79-25455011A588}" dt="2021-04-05T13:12:38.290" v="205" actId="14100"/>
          <ac:picMkLst>
            <pc:docMk/>
            <pc:sldMk cId="1185089298" sldId="277"/>
            <ac:picMk id="6" creationId="{F37B7034-6576-4B04-87F8-B3BAC5A0AD9B}"/>
          </ac:picMkLst>
        </pc:picChg>
        <pc:picChg chg="add del mod">
          <ac:chgData name="Autoria Moss" userId="8e1541dc3d6faf1e" providerId="LiveId" clId="{13C0E8AE-F545-4171-AD79-25455011A588}" dt="2021-04-05T12:57:20.659" v="87"/>
          <ac:picMkLst>
            <pc:docMk/>
            <pc:sldMk cId="1185089298" sldId="277"/>
            <ac:picMk id="7" creationId="{443D8C44-2E28-4195-81AD-064FA8FC277F}"/>
          </ac:picMkLst>
        </pc:picChg>
        <pc:picChg chg="add del mod">
          <ac:chgData name="Autoria Moss" userId="8e1541dc3d6faf1e" providerId="LiveId" clId="{13C0E8AE-F545-4171-AD79-25455011A588}" dt="2021-04-05T12:57:22.438" v="89"/>
          <ac:picMkLst>
            <pc:docMk/>
            <pc:sldMk cId="1185089298" sldId="277"/>
            <ac:picMk id="8" creationId="{0A5D020F-5F98-4922-9F1B-CBA66E8AF333}"/>
          </ac:picMkLst>
        </pc:picChg>
        <pc:picChg chg="add del mod">
          <ac:chgData name="Autoria Moss" userId="8e1541dc3d6faf1e" providerId="LiveId" clId="{13C0E8AE-F545-4171-AD79-25455011A588}" dt="2021-04-05T12:57:37.155" v="91"/>
          <ac:picMkLst>
            <pc:docMk/>
            <pc:sldMk cId="1185089298" sldId="277"/>
            <ac:picMk id="9" creationId="{3C5F105D-57A1-4852-A589-2E4AF56D7F76}"/>
          </ac:picMkLst>
        </pc:picChg>
        <pc:picChg chg="add mod">
          <ac:chgData name="Autoria Moss" userId="8e1541dc3d6faf1e" providerId="LiveId" clId="{13C0E8AE-F545-4171-AD79-25455011A588}" dt="2021-04-05T13:14:02.428" v="206" actId="14100"/>
          <ac:picMkLst>
            <pc:docMk/>
            <pc:sldMk cId="1185089298" sldId="277"/>
            <ac:picMk id="10" creationId="{DF671D64-E042-40E2-9F9A-328007F58F26}"/>
          </ac:picMkLst>
        </pc:picChg>
      </pc:sldChg>
      <pc:sldChg chg="del">
        <pc:chgData name="Autoria Moss" userId="8e1541dc3d6faf1e" providerId="LiveId" clId="{13C0E8AE-F545-4171-AD79-25455011A588}" dt="2021-04-05T12:52:37.832" v="8" actId="47"/>
        <pc:sldMkLst>
          <pc:docMk/>
          <pc:sldMk cId="0" sldId="278"/>
        </pc:sldMkLst>
      </pc:sldChg>
      <pc:sldChg chg="del">
        <pc:chgData name="Autoria Moss" userId="8e1541dc3d6faf1e" providerId="LiveId" clId="{13C0E8AE-F545-4171-AD79-25455011A588}" dt="2021-04-05T12:52:38.251" v="9" actId="47"/>
        <pc:sldMkLst>
          <pc:docMk/>
          <pc:sldMk cId="0" sldId="279"/>
        </pc:sldMkLst>
      </pc:sldChg>
      <pc:sldChg chg="del">
        <pc:chgData name="Autoria Moss" userId="8e1541dc3d6faf1e" providerId="LiveId" clId="{13C0E8AE-F545-4171-AD79-25455011A588}" dt="2021-04-05T12:52:38.554" v="10" actId="47"/>
        <pc:sldMkLst>
          <pc:docMk/>
          <pc:sldMk cId="0" sldId="280"/>
        </pc:sldMkLst>
      </pc:sldChg>
      <pc:sldChg chg="del">
        <pc:chgData name="Autoria Moss" userId="8e1541dc3d6faf1e" providerId="LiveId" clId="{13C0E8AE-F545-4171-AD79-25455011A588}" dt="2021-04-05T12:52:39.195" v="12" actId="47"/>
        <pc:sldMkLst>
          <pc:docMk/>
          <pc:sldMk cId="0" sldId="281"/>
        </pc:sldMkLst>
      </pc:sldChg>
      <pc:sldChg chg="del">
        <pc:chgData name="Autoria Moss" userId="8e1541dc3d6faf1e" providerId="LiveId" clId="{13C0E8AE-F545-4171-AD79-25455011A588}" dt="2021-04-05T12:52:39.483" v="13" actId="47"/>
        <pc:sldMkLst>
          <pc:docMk/>
          <pc:sldMk cId="0" sldId="282"/>
        </pc:sldMkLst>
      </pc:sldChg>
      <pc:sldChg chg="del">
        <pc:chgData name="Autoria Moss" userId="8e1541dc3d6faf1e" providerId="LiveId" clId="{13C0E8AE-F545-4171-AD79-25455011A588}" dt="2021-04-05T12:52:39.824" v="14" actId="47"/>
        <pc:sldMkLst>
          <pc:docMk/>
          <pc:sldMk cId="0" sldId="283"/>
        </pc:sldMkLst>
      </pc:sldChg>
      <pc:sldChg chg="del">
        <pc:chgData name="Autoria Moss" userId="8e1541dc3d6faf1e" providerId="LiveId" clId="{13C0E8AE-F545-4171-AD79-25455011A588}" dt="2021-04-05T12:52:40.123" v="15" actId="47"/>
        <pc:sldMkLst>
          <pc:docMk/>
          <pc:sldMk cId="0" sldId="284"/>
        </pc:sldMkLst>
      </pc:sldChg>
      <pc:sldChg chg="del">
        <pc:chgData name="Autoria Moss" userId="8e1541dc3d6faf1e" providerId="LiveId" clId="{13C0E8AE-F545-4171-AD79-25455011A588}" dt="2021-04-05T12:52:40.408" v="16" actId="47"/>
        <pc:sldMkLst>
          <pc:docMk/>
          <pc:sldMk cId="0" sldId="285"/>
        </pc:sldMkLst>
      </pc:sldChg>
      <pc:sldChg chg="del">
        <pc:chgData name="Autoria Moss" userId="8e1541dc3d6faf1e" providerId="LiveId" clId="{13C0E8AE-F545-4171-AD79-25455011A588}" dt="2021-04-05T12:52:41.243" v="17" actId="47"/>
        <pc:sldMkLst>
          <pc:docMk/>
          <pc:sldMk cId="0" sldId="286"/>
        </pc:sldMkLst>
      </pc:sldChg>
      <pc:sldChg chg="del">
        <pc:chgData name="Autoria Moss" userId="8e1541dc3d6faf1e" providerId="LiveId" clId="{13C0E8AE-F545-4171-AD79-25455011A588}" dt="2021-04-05T12:52:41.507" v="18" actId="47"/>
        <pc:sldMkLst>
          <pc:docMk/>
          <pc:sldMk cId="0" sldId="287"/>
        </pc:sldMkLst>
      </pc:sldChg>
      <pc:sldChg chg="del">
        <pc:chgData name="Autoria Moss" userId="8e1541dc3d6faf1e" providerId="LiveId" clId="{13C0E8AE-F545-4171-AD79-25455011A588}" dt="2021-04-05T12:52:41.810" v="19" actId="47"/>
        <pc:sldMkLst>
          <pc:docMk/>
          <pc:sldMk cId="0" sldId="288"/>
        </pc:sldMkLst>
      </pc:sldChg>
      <pc:sldChg chg="del">
        <pc:chgData name="Autoria Moss" userId="8e1541dc3d6faf1e" providerId="LiveId" clId="{13C0E8AE-F545-4171-AD79-25455011A588}" dt="2021-04-05T12:52:42.101" v="20" actId="47"/>
        <pc:sldMkLst>
          <pc:docMk/>
          <pc:sldMk cId="0" sldId="289"/>
        </pc:sldMkLst>
      </pc:sldChg>
      <pc:sldChg chg="del">
        <pc:chgData name="Autoria Moss" userId="8e1541dc3d6faf1e" providerId="LiveId" clId="{13C0E8AE-F545-4171-AD79-25455011A588}" dt="2021-04-05T12:52:42.389" v="21" actId="47"/>
        <pc:sldMkLst>
          <pc:docMk/>
          <pc:sldMk cId="0" sldId="290"/>
        </pc:sldMkLst>
      </pc:sldChg>
      <pc:sldChg chg="del">
        <pc:chgData name="Autoria Moss" userId="8e1541dc3d6faf1e" providerId="LiveId" clId="{13C0E8AE-F545-4171-AD79-25455011A588}" dt="2021-04-05T12:52:43.293" v="24" actId="47"/>
        <pc:sldMkLst>
          <pc:docMk/>
          <pc:sldMk cId="0" sldId="291"/>
        </pc:sldMkLst>
      </pc:sldChg>
      <pc:sldChg chg="del">
        <pc:chgData name="Autoria Moss" userId="8e1541dc3d6faf1e" providerId="LiveId" clId="{13C0E8AE-F545-4171-AD79-25455011A588}" dt="2021-04-05T12:52:43.586" v="25" actId="47"/>
        <pc:sldMkLst>
          <pc:docMk/>
          <pc:sldMk cId="0" sldId="292"/>
        </pc:sldMkLst>
      </pc:sldChg>
      <pc:sldChg chg="del">
        <pc:chgData name="Autoria Moss" userId="8e1541dc3d6faf1e" providerId="LiveId" clId="{13C0E8AE-F545-4171-AD79-25455011A588}" dt="2021-04-05T12:52:43.869" v="26" actId="47"/>
        <pc:sldMkLst>
          <pc:docMk/>
          <pc:sldMk cId="0" sldId="293"/>
        </pc:sldMkLst>
      </pc:sldChg>
      <pc:sldChg chg="del">
        <pc:chgData name="Autoria Moss" userId="8e1541dc3d6faf1e" providerId="LiveId" clId="{13C0E8AE-F545-4171-AD79-25455011A588}" dt="2021-04-05T12:52:44.149" v="27" actId="47"/>
        <pc:sldMkLst>
          <pc:docMk/>
          <pc:sldMk cId="0" sldId="294"/>
        </pc:sldMkLst>
      </pc:sldChg>
      <pc:sldChg chg="del">
        <pc:chgData name="Autoria Moss" userId="8e1541dc3d6faf1e" providerId="LiveId" clId="{13C0E8AE-F545-4171-AD79-25455011A588}" dt="2021-04-05T12:52:44.411" v="28" actId="47"/>
        <pc:sldMkLst>
          <pc:docMk/>
          <pc:sldMk cId="0" sldId="295"/>
        </pc:sldMkLst>
      </pc:sldChg>
      <pc:sldChg chg="del">
        <pc:chgData name="Autoria Moss" userId="8e1541dc3d6faf1e" providerId="LiveId" clId="{13C0E8AE-F545-4171-AD79-25455011A588}" dt="2021-04-05T12:52:44.649" v="29" actId="47"/>
        <pc:sldMkLst>
          <pc:docMk/>
          <pc:sldMk cId="0" sldId="296"/>
        </pc:sldMkLst>
      </pc:sldChg>
      <pc:sldChg chg="del">
        <pc:chgData name="Autoria Moss" userId="8e1541dc3d6faf1e" providerId="LiveId" clId="{13C0E8AE-F545-4171-AD79-25455011A588}" dt="2021-04-05T12:52:45.499" v="30" actId="47"/>
        <pc:sldMkLst>
          <pc:docMk/>
          <pc:sldMk cId="0" sldId="297"/>
        </pc:sldMkLst>
      </pc:sldChg>
      <pc:sldChg chg="addSp delSp modSp del mod">
        <pc:chgData name="Autoria Moss" userId="8e1541dc3d6faf1e" providerId="LiveId" clId="{13C0E8AE-F545-4171-AD79-25455011A588}" dt="2021-04-05T12:53:06.236" v="36" actId="47"/>
        <pc:sldMkLst>
          <pc:docMk/>
          <pc:sldMk cId="4217333526" sldId="299"/>
        </pc:sldMkLst>
        <pc:spChg chg="add del">
          <ac:chgData name="Autoria Moss" userId="8e1541dc3d6faf1e" providerId="LiveId" clId="{13C0E8AE-F545-4171-AD79-25455011A588}" dt="2021-04-05T12:52:27.285" v="6" actId="22"/>
          <ac:spMkLst>
            <pc:docMk/>
            <pc:sldMk cId="4217333526" sldId="299"/>
            <ac:spMk id="6" creationId="{1C85E567-55A7-43A3-9A98-6BE3E3430C0B}"/>
          </ac:spMkLst>
        </pc:spChg>
        <pc:picChg chg="del">
          <ac:chgData name="Autoria Moss" userId="8e1541dc3d6faf1e" providerId="LiveId" clId="{13C0E8AE-F545-4171-AD79-25455011A588}" dt="2021-04-05T12:51:47.776" v="0" actId="478"/>
          <ac:picMkLst>
            <pc:docMk/>
            <pc:sldMk cId="4217333526" sldId="299"/>
            <ac:picMk id="2" creationId="{CFC21B1B-14CD-4935-9A3E-EF7612938C5F}"/>
          </ac:picMkLst>
        </pc:picChg>
        <pc:picChg chg="add del mod">
          <ac:chgData name="Autoria Moss" userId="8e1541dc3d6faf1e" providerId="LiveId" clId="{13C0E8AE-F545-4171-AD79-25455011A588}" dt="2021-04-05T12:52:14.878" v="4" actId="478"/>
          <ac:picMkLst>
            <pc:docMk/>
            <pc:sldMk cId="4217333526" sldId="299"/>
            <ac:picMk id="4" creationId="{DDD49E20-9148-4BEA-BE9E-E4F8C3E90CE0}"/>
          </ac:picMkLst>
        </pc:picChg>
      </pc:sldChg>
      <pc:sldChg chg="del">
        <pc:chgData name="Autoria Moss" userId="8e1541dc3d6faf1e" providerId="LiveId" clId="{13C0E8AE-F545-4171-AD79-25455011A588}" dt="2021-04-05T12:53:06.804" v="37" actId="47"/>
        <pc:sldMkLst>
          <pc:docMk/>
          <pc:sldMk cId="3784733906" sldId="300"/>
        </pc:sldMkLst>
      </pc:sldChg>
      <pc:sldMasterChg chg="delSldLayout">
        <pc:chgData name="Autoria Moss" userId="8e1541dc3d6faf1e" providerId="LiveId" clId="{13C0E8AE-F545-4171-AD79-25455011A588}" dt="2021-04-05T12:52:45.499" v="30" actId="47"/>
        <pc:sldMasterMkLst>
          <pc:docMk/>
          <pc:sldMasterMk cId="4177159921" sldId="2147483648"/>
        </pc:sldMasterMkLst>
        <pc:sldLayoutChg chg="del">
          <pc:chgData name="Autoria Moss" userId="8e1541dc3d6faf1e" providerId="LiveId" clId="{13C0E8AE-F545-4171-AD79-25455011A588}" dt="2021-04-05T12:52:45.499" v="30" actId="47"/>
          <pc:sldLayoutMkLst>
            <pc:docMk/>
            <pc:sldMasterMk cId="4177159921" sldId="2147483648"/>
            <pc:sldLayoutMk cId="3609094178"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00E29-D023-4C16-AD24-90E4EA137ED1}" type="datetimeFigureOut">
              <a:rPr lang="en-BS" smtClean="0"/>
              <a:t>05/04/2021</a:t>
            </a:fld>
            <a:endParaRPr lang="en-B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C4FEC-493D-4C4D-8A47-6FF7718A9A9F}" type="slidenum">
              <a:rPr lang="en-BS" smtClean="0"/>
              <a:t>‹#›</a:t>
            </a:fld>
            <a:endParaRPr lang="en-BS"/>
          </a:p>
        </p:txBody>
      </p:sp>
    </p:spTree>
    <p:extLst>
      <p:ext uri="{BB962C8B-B14F-4D97-AF65-F5344CB8AC3E}">
        <p14:creationId xmlns:p14="http://schemas.microsoft.com/office/powerpoint/2010/main" val="2925764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presentation is to help others to make wise decisions in life by providing biblical principles. With each slide allow the audience to respond to each question before revealing answers.</a:t>
            </a:r>
          </a:p>
          <a:p>
            <a:endParaRPr lang="en-US" dirty="0"/>
          </a:p>
          <a:p>
            <a:r>
              <a:rPr lang="en-US" dirty="0"/>
              <a:t>Key Text - </a:t>
            </a:r>
            <a:r>
              <a:rPr lang="en-US" b="0" i="0" dirty="0">
                <a:solidFill>
                  <a:srgbClr val="01103A"/>
                </a:solidFill>
                <a:effectLst/>
                <a:latin typeface="arial" panose="020B0604020202020204" pitchFamily="34" charset="0"/>
              </a:rPr>
              <a:t>If any of you lacks wisdom, you should ask God, who gives generously to all without finding fault, and it will be given to you. James 1:5 (NIV)</a:t>
            </a:r>
            <a:endParaRPr lang="en-US" dirty="0"/>
          </a:p>
          <a:p>
            <a:endParaRPr lang="en-US" dirty="0"/>
          </a:p>
          <a:p>
            <a:pPr marL="0" marR="0" algn="just">
              <a:lnSpc>
                <a:spcPct val="115000"/>
              </a:lnSpc>
              <a:spcBef>
                <a:spcPts val="0"/>
              </a:spcBef>
              <a:spcAft>
                <a:spcPts val="0"/>
              </a:spcAft>
            </a:pPr>
            <a:r>
              <a:rPr lang="en" sz="1800" dirty="0">
                <a:solidFill>
                  <a:srgbClr val="000000"/>
                </a:solidFill>
                <a:effectLst/>
                <a:latin typeface="Cambria" panose="02040503050406030204" pitchFamily="18" charset="0"/>
                <a:ea typeface="Arial" panose="020B0604020202020204" pitchFamily="34" charset="0"/>
              </a:rPr>
              <a:t>Opening Prayer</a:t>
            </a:r>
            <a:endParaRPr lang="en-BS" sz="180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 sz="1800" dirty="0">
                <a:solidFill>
                  <a:srgbClr val="000000"/>
                </a:solidFill>
                <a:effectLst/>
                <a:latin typeface="Cambria" panose="02040503050406030204" pitchFamily="18" charset="0"/>
                <a:ea typeface="Arial" panose="020B0604020202020204" pitchFamily="34" charset="0"/>
              </a:rPr>
              <a:t>Song Service/Praise and worship</a:t>
            </a:r>
            <a:endParaRPr lang="en-BS" sz="180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 sz="1800" dirty="0">
                <a:solidFill>
                  <a:srgbClr val="000000"/>
                </a:solidFill>
                <a:effectLst/>
                <a:latin typeface="Cambria" panose="02040503050406030204" pitchFamily="18" charset="0"/>
                <a:ea typeface="Arial" panose="020B0604020202020204" pitchFamily="34" charset="0"/>
              </a:rPr>
              <a:t>Key Text </a:t>
            </a:r>
            <a:endParaRPr lang="en-BS" sz="180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 sz="1800" dirty="0">
                <a:solidFill>
                  <a:srgbClr val="000000"/>
                </a:solidFill>
                <a:effectLst/>
                <a:latin typeface="Cambria" panose="02040503050406030204" pitchFamily="18" charset="0"/>
                <a:ea typeface="Arial" panose="020B0604020202020204" pitchFamily="34" charset="0"/>
              </a:rPr>
              <a:t>Welcome</a:t>
            </a:r>
            <a:endParaRPr lang="en-BS" sz="180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800" dirty="0">
                <a:solidFill>
                  <a:srgbClr val="000000"/>
                </a:solidFill>
                <a:effectLst/>
                <a:latin typeface="Cambria" panose="02040503050406030204" pitchFamily="18" charset="0"/>
                <a:ea typeface="Arial" panose="020B0604020202020204" pitchFamily="34" charset="0"/>
              </a:rPr>
              <a:t>Bible Base Game or Trivia</a:t>
            </a:r>
          </a:p>
          <a:p>
            <a:pPr marL="0" marR="0" algn="just">
              <a:lnSpc>
                <a:spcPct val="115000"/>
              </a:lnSpc>
              <a:spcBef>
                <a:spcPts val="0"/>
              </a:spcBef>
              <a:spcAft>
                <a:spcPts val="0"/>
              </a:spcAft>
            </a:pPr>
            <a:r>
              <a:rPr lang="en-US" sz="1800" dirty="0">
                <a:solidFill>
                  <a:srgbClr val="000000"/>
                </a:solidFill>
                <a:effectLst/>
                <a:latin typeface="Cambria" panose="02040503050406030204" pitchFamily="18" charset="0"/>
                <a:ea typeface="Arial" panose="020B0604020202020204" pitchFamily="34" charset="0"/>
              </a:rPr>
              <a:t>Presentation </a:t>
            </a:r>
            <a:endParaRPr lang="en-BS" sz="180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 sz="1800" dirty="0">
                <a:solidFill>
                  <a:srgbClr val="000000"/>
                </a:solidFill>
                <a:effectLst/>
                <a:latin typeface="Cambria" panose="02040503050406030204" pitchFamily="18" charset="0"/>
                <a:ea typeface="Arial" panose="020B0604020202020204" pitchFamily="34" charset="0"/>
              </a:rPr>
              <a:t>Closing Thoughts – (Ask you pastor or elder to give closing thoughts or recap key points you want the audience to remember)</a:t>
            </a:r>
            <a:endParaRPr lang="en-BS" sz="180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 sz="1800" dirty="0">
                <a:solidFill>
                  <a:srgbClr val="000000"/>
                </a:solidFill>
                <a:effectLst/>
                <a:latin typeface="Cambria" panose="02040503050406030204" pitchFamily="18" charset="0"/>
                <a:ea typeface="Arial" panose="020B0604020202020204" pitchFamily="34" charset="0"/>
              </a:rPr>
              <a:t>Closing Song</a:t>
            </a:r>
            <a:endParaRPr lang="en-BS" sz="180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 sz="1800" dirty="0">
                <a:solidFill>
                  <a:srgbClr val="000000"/>
                </a:solidFill>
                <a:effectLst/>
                <a:latin typeface="Cambria" panose="02040503050406030204" pitchFamily="18" charset="0"/>
                <a:ea typeface="Arial" panose="020B0604020202020204" pitchFamily="34" charset="0"/>
              </a:rPr>
              <a:t>Closing Prayer</a:t>
            </a:r>
            <a:endParaRPr lang="en-BS" sz="1800" dirty="0">
              <a:effectLst/>
              <a:latin typeface="Arial" panose="020B0604020202020204" pitchFamily="34" charset="0"/>
              <a:ea typeface="Arial" panose="020B0604020202020204" pitchFamily="34" charset="0"/>
            </a:endParaRPr>
          </a:p>
          <a:p>
            <a:r>
              <a:rPr lang="en-US" dirty="0"/>
              <a:t> </a:t>
            </a:r>
            <a:endParaRPr lang="en-BS" dirty="0"/>
          </a:p>
        </p:txBody>
      </p:sp>
      <p:sp>
        <p:nvSpPr>
          <p:cNvPr id="4" name="Slide Number Placeholder 3"/>
          <p:cNvSpPr>
            <a:spLocks noGrp="1"/>
          </p:cNvSpPr>
          <p:nvPr>
            <p:ph type="sldNum" sz="quarter" idx="5"/>
          </p:nvPr>
        </p:nvSpPr>
        <p:spPr/>
        <p:txBody>
          <a:bodyPr/>
          <a:lstStyle/>
          <a:p>
            <a:fld id="{9A6C4FEC-493D-4C4D-8A47-6FF7718A9A9F}" type="slidenum">
              <a:rPr lang="en-BS" smtClean="0"/>
              <a:t>1</a:t>
            </a:fld>
            <a:endParaRPr lang="en-BS"/>
          </a:p>
        </p:txBody>
      </p:sp>
    </p:spTree>
    <p:extLst>
      <p:ext uri="{BB962C8B-B14F-4D97-AF65-F5344CB8AC3E}">
        <p14:creationId xmlns:p14="http://schemas.microsoft.com/office/powerpoint/2010/main" val="1402085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Ask the question on the slide and allow time for the audience to respond. After they have responded reveal the answers on the slide.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 should seek advice from persons with experience/knowledgeable, persons with good character –an Individual who would not give any advice contrary to God’s word.</a:t>
            </a:r>
          </a:p>
          <a:p>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Give a brief summary in your own words of the story of Moses and when he took advice from Jethro.</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Say –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 listening to the wise advice Jethro gave Moses was better able to lead the people of Israel and resolve the disputes among them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Give a brief summary in your own words of the story of King Rehoboam (1Kings 12:1-20)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algn="l" fontAlgn="base"/>
            <a:r>
              <a:rPr lang="en-US" b="0" i="0" dirty="0">
                <a:solidFill>
                  <a:srgbClr val="414042"/>
                </a:solidFill>
                <a:effectLst/>
                <a:latin typeface="helvetica" panose="020B0604020202020204" pitchFamily="34" charset="0"/>
              </a:rPr>
              <a:t>As a result of taking advice from his friends rather than the elders, Israel rejected not only Rehoboam, but also the entire dynasty of David. They rejected the descendants of Israel’s greatest king.</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b="0" i="0" dirty="0">
                <a:solidFill>
                  <a:srgbClr val="414042"/>
                </a:solidFill>
                <a:effectLst/>
                <a:latin typeface="helvetica" panose="020B0604020202020204" pitchFamily="34" charset="0"/>
              </a:rPr>
              <a:t>From this point on in the history of Israel, the name “Israel” referred to the ten northern tribes and the name “Judah” referred to the southern tribes of Benjamin and Judah. There was a long-standing tension between the ten northern tribes and the combined group of Judah and Benjamin because the King Rehoboam’s decision.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9A6C4FEC-493D-4C4D-8A47-6FF7718A9A9F}" type="slidenum">
              <a:rPr lang="en-BS" smtClean="0"/>
              <a:t>10</a:t>
            </a:fld>
            <a:endParaRPr lang="en-BS"/>
          </a:p>
        </p:txBody>
      </p:sp>
    </p:spTree>
    <p:extLst>
      <p:ext uri="{BB962C8B-B14F-4D97-AF65-F5344CB8AC3E}">
        <p14:creationId xmlns:p14="http://schemas.microsoft.com/office/powerpoint/2010/main" val="378662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Read the slide</a:t>
            </a: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1" i="1" u="none" strike="noStrike" kern="1200" dirty="0">
                <a:solidFill>
                  <a:schemeClr val="tx1"/>
                </a:solidFill>
                <a:effectLst/>
                <a:latin typeface="+mn-lt"/>
                <a:ea typeface="+mn-ea"/>
                <a:cs typeface="+mn-cs"/>
              </a:rPr>
              <a:t>Say</a:t>
            </a:r>
            <a:r>
              <a:rPr lang="en-US" sz="1200" b="0" i="0" u="none" strike="noStrike" kern="1200" dirty="0">
                <a:solidFill>
                  <a:schemeClr val="tx1"/>
                </a:solidFill>
                <a:effectLst/>
                <a:latin typeface="+mn-lt"/>
                <a:ea typeface="+mn-ea"/>
                <a:cs typeface="+mn-cs"/>
              </a:rPr>
              <a:t> - He who answers a matter before he hears it - It is common to give a quick, impulsive answer to questions and problems. We respond without thinking, or without hearing the full story, sometimes more interested in what we hope to say than what the matter before us really is.</a:t>
            </a:r>
          </a:p>
          <a:p>
            <a:pPr rtl="0"/>
            <a:br>
              <a:rPr lang="en-US" dirty="0"/>
            </a:b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Say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lang="en-US" sz="1200" b="0" i="0" kern="1200" dirty="0">
                <a:solidFill>
                  <a:schemeClr val="tx1"/>
                </a:solidFill>
                <a:effectLst/>
                <a:latin typeface="+mn-lt"/>
                <a:ea typeface="+mn-ea"/>
                <a:cs typeface="+mn-cs"/>
              </a:rPr>
              <a:t>A wise man or woman not only has knowledge, but they act with it. Wisdom is more than in their mind, it is in their life. We should carefully consider and think about a decision after having all the facts at hand. A man like this will not make many mistakes. A fool jumps in without considering the facts. </a:t>
            </a:r>
            <a:br>
              <a:rPr lang="en-US" dirty="0"/>
            </a:br>
            <a:endParaRPr lang="en-BS" dirty="0"/>
          </a:p>
        </p:txBody>
      </p:sp>
      <p:sp>
        <p:nvSpPr>
          <p:cNvPr id="4" name="Slide Number Placeholder 3"/>
          <p:cNvSpPr>
            <a:spLocks noGrp="1"/>
          </p:cNvSpPr>
          <p:nvPr>
            <p:ph type="sldNum" sz="quarter" idx="5"/>
          </p:nvPr>
        </p:nvSpPr>
        <p:spPr/>
        <p:txBody>
          <a:bodyPr/>
          <a:lstStyle/>
          <a:p>
            <a:fld id="{9A6C4FEC-493D-4C4D-8A47-6FF7718A9A9F}" type="slidenum">
              <a:rPr lang="en-BS" smtClean="0"/>
              <a:t>11</a:t>
            </a:fld>
            <a:endParaRPr lang="en-BS"/>
          </a:p>
        </p:txBody>
      </p:sp>
    </p:spTree>
    <p:extLst>
      <p:ext uri="{BB962C8B-B14F-4D97-AF65-F5344CB8AC3E}">
        <p14:creationId xmlns:p14="http://schemas.microsoft.com/office/powerpoint/2010/main" val="678575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Say - </a:t>
            </a:r>
            <a:r>
              <a:rPr lang="en-US" sz="1200" b="0" i="0" kern="1200" dirty="0">
                <a:solidFill>
                  <a:schemeClr val="tx1"/>
                </a:solidFill>
                <a:effectLst/>
                <a:latin typeface="+mn-lt"/>
                <a:ea typeface="+mn-ea"/>
                <a:cs typeface="+mn-cs"/>
              </a:rPr>
              <a:t>Samuel 13:1-15, we see how one bad decision altered Saul's destiny. </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sequence of events is fairly straightforward:</a:t>
            </a:r>
          </a:p>
          <a:p>
            <a:r>
              <a:rPr lang="en-US" sz="1200" b="0" i="0" kern="1200" dirty="0">
                <a:solidFill>
                  <a:schemeClr val="tx1"/>
                </a:solidFill>
                <a:effectLst/>
                <a:latin typeface="+mn-lt"/>
                <a:ea typeface="+mn-ea"/>
                <a:cs typeface="+mn-cs"/>
              </a:rPr>
              <a:t>1. Saul's first born son Jonathan leads a successful attack against the Philistines (v3-4). </a:t>
            </a:r>
          </a:p>
          <a:p>
            <a:r>
              <a:rPr lang="en-US" sz="1200" b="0" i="0" kern="1200" dirty="0">
                <a:solidFill>
                  <a:schemeClr val="tx1"/>
                </a:solidFill>
                <a:effectLst/>
                <a:latin typeface="+mn-lt"/>
                <a:ea typeface="+mn-ea"/>
                <a:cs typeface="+mn-cs"/>
              </a:rPr>
              <a:t>2. In response, the Philistines come roaring back with a massive force, assembling at </a:t>
            </a:r>
            <a:r>
              <a:rPr lang="en-US" sz="1200" b="0" i="0" kern="1200" dirty="0" err="1">
                <a:solidFill>
                  <a:schemeClr val="tx1"/>
                </a:solidFill>
                <a:effectLst/>
                <a:latin typeface="+mn-lt"/>
                <a:ea typeface="+mn-ea"/>
                <a:cs typeface="+mn-cs"/>
              </a:rPr>
              <a:t>Micmash</a:t>
            </a:r>
            <a:r>
              <a:rPr lang="en-US" sz="1200" b="0" i="0" kern="1200" dirty="0">
                <a:solidFill>
                  <a:schemeClr val="tx1"/>
                </a:solidFill>
                <a:effectLst/>
                <a:latin typeface="+mn-lt"/>
                <a:ea typeface="+mn-ea"/>
                <a:cs typeface="+mn-cs"/>
              </a:rPr>
              <a:t>, ready to fight Israel (v5). </a:t>
            </a:r>
          </a:p>
          <a:p>
            <a:r>
              <a:rPr lang="en-US" sz="1200" b="0" i="0" kern="1200" dirty="0">
                <a:solidFill>
                  <a:schemeClr val="tx1"/>
                </a:solidFill>
                <a:effectLst/>
                <a:latin typeface="+mn-lt"/>
                <a:ea typeface="+mn-ea"/>
                <a:cs typeface="+mn-cs"/>
              </a:rPr>
              <a:t>3. Meanwhile, Saul remains in Gilgal with his army, waiting for Samuel.  Samuel had told Saul to wait seven days for him in Gilgal so that Samuel could offer burnt offerings and fellowship offerings on his behalf (see 1 Samuel 10:8). </a:t>
            </a:r>
          </a:p>
          <a:p>
            <a:r>
              <a:rPr lang="en-US" sz="1200" b="0" i="0" kern="1200" dirty="0">
                <a:solidFill>
                  <a:schemeClr val="tx1"/>
                </a:solidFill>
                <a:effectLst/>
                <a:latin typeface="+mn-lt"/>
                <a:ea typeface="+mn-ea"/>
                <a:cs typeface="+mn-cs"/>
              </a:rPr>
              <a:t>4. By the 7th day, with his troops beginning to scatter (v8) and the Philistines assembling nearby (v11), Saul gets antsy, decides not to wait anymore for Samuel and offers the sacrifices himself (v9), something only a priest like Samuel was authorized to do. </a:t>
            </a:r>
          </a:p>
          <a:p>
            <a:r>
              <a:rPr lang="en-US" sz="1200" b="0" i="0" kern="1200" dirty="0">
                <a:solidFill>
                  <a:schemeClr val="tx1"/>
                </a:solidFill>
                <a:effectLst/>
                <a:latin typeface="+mn-lt"/>
                <a:ea typeface="+mn-ea"/>
                <a:cs typeface="+mn-cs"/>
              </a:rPr>
              <a:t>5. Just as Saul finishes making the burnt offering, Samuel arrives (v10).  Samuel rebukes Saul for not waiting for Samuel to offer the sacrifices (v13).  The impact of Saul's decision was huge: if Saul had waited for Samuel and let Samuel offer the sacrifices, God would have established Saul's kingdom for all time (v13).  But because Saul disobeyed God by offering the sacrifices himself, Saul's kingdom would not endure and someone else -- "a man after God's own heart" (v14) -- would eventually take Saul's place on the throne.</a:t>
            </a:r>
          </a:p>
          <a:p>
            <a:r>
              <a:rPr lang="en-US" sz="1200" b="0" i="0" kern="1200" dirty="0">
                <a:solidFill>
                  <a:schemeClr val="tx1"/>
                </a:solidFill>
                <a:effectLst/>
                <a:latin typeface="+mn-lt"/>
                <a:ea typeface="+mn-ea"/>
                <a:cs typeface="+mn-cs"/>
              </a:rPr>
              <a:t>It is important to be patient when making important decisions.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br>
              <a:rPr lang="en-US" dirty="0"/>
            </a:br>
            <a:endParaRPr lang="en-BS" dirty="0"/>
          </a:p>
        </p:txBody>
      </p:sp>
      <p:sp>
        <p:nvSpPr>
          <p:cNvPr id="4" name="Slide Number Placeholder 3"/>
          <p:cNvSpPr>
            <a:spLocks noGrp="1"/>
          </p:cNvSpPr>
          <p:nvPr>
            <p:ph type="sldNum" sz="quarter" idx="5"/>
          </p:nvPr>
        </p:nvSpPr>
        <p:spPr/>
        <p:txBody>
          <a:bodyPr/>
          <a:lstStyle/>
          <a:p>
            <a:fld id="{9A6C4FEC-493D-4C4D-8A47-6FF7718A9A9F}" type="slidenum">
              <a:rPr lang="en-BS" smtClean="0"/>
              <a:t>12</a:t>
            </a:fld>
            <a:endParaRPr lang="en-BS"/>
          </a:p>
        </p:txBody>
      </p:sp>
    </p:spTree>
    <p:extLst>
      <p:ext uri="{BB962C8B-B14F-4D97-AF65-F5344CB8AC3E}">
        <p14:creationId xmlns:p14="http://schemas.microsoft.com/office/powerpoint/2010/main" val="328819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Read the verse on the slide and ask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200" b="0" i="0" u="none" strike="noStrike" kern="1200" dirty="0">
                <a:solidFill>
                  <a:schemeClr val="tx1"/>
                </a:solidFill>
                <a:effectLst/>
                <a:latin typeface="+mn-lt"/>
                <a:ea typeface="+mn-ea"/>
                <a:cs typeface="+mn-cs"/>
              </a:rPr>
              <a:t>What consequences did Joseph considered? </a:t>
            </a:r>
            <a:r>
              <a:rPr lang="en-US" sz="1200" b="0" i="1" u="none" strike="noStrike" kern="1200" dirty="0">
                <a:solidFill>
                  <a:schemeClr val="tx1"/>
                </a:solidFill>
                <a:effectLst/>
                <a:latin typeface="+mn-lt"/>
                <a:ea typeface="+mn-ea"/>
                <a:cs typeface="+mn-cs"/>
              </a:rPr>
              <a:t>(Allow time for the audience to respond)</a:t>
            </a:r>
          </a:p>
          <a:p>
            <a:endParaRPr lang="en-US" sz="1200" b="0" i="1"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Joseph even in this difficult situation is thinking thoroughly about the consequences of making a decision.</a:t>
            </a:r>
          </a:p>
          <a:p>
            <a:r>
              <a:rPr lang="en-US" sz="1200" b="0" i="0" u="none" strike="noStrike" kern="1200" dirty="0">
                <a:solidFill>
                  <a:schemeClr val="tx1"/>
                </a:solidFill>
                <a:effectLst/>
                <a:latin typeface="+mn-lt"/>
                <a:ea typeface="+mn-ea"/>
                <a:cs typeface="+mn-cs"/>
              </a:rPr>
              <a:t>He’s not only thinking about the spiritual consequence but also social consequences and the possibility of losing his position. When making a decision we should consider the consequences, what it will cost as and benefits as well. </a:t>
            </a:r>
          </a:p>
        </p:txBody>
      </p:sp>
      <p:sp>
        <p:nvSpPr>
          <p:cNvPr id="4" name="Slide Number Placeholder 3"/>
          <p:cNvSpPr>
            <a:spLocks noGrp="1"/>
          </p:cNvSpPr>
          <p:nvPr>
            <p:ph type="sldNum" sz="quarter" idx="5"/>
          </p:nvPr>
        </p:nvSpPr>
        <p:spPr/>
        <p:txBody>
          <a:bodyPr/>
          <a:lstStyle/>
          <a:p>
            <a:fld id="{9A6C4FEC-493D-4C4D-8A47-6FF7718A9A9F}" type="slidenum">
              <a:rPr lang="en-BS" smtClean="0"/>
              <a:t>13</a:t>
            </a:fld>
            <a:endParaRPr lang="en-BS"/>
          </a:p>
        </p:txBody>
      </p:sp>
    </p:spTree>
    <p:extLst>
      <p:ext uri="{BB962C8B-B14F-4D97-AF65-F5344CB8AC3E}">
        <p14:creationId xmlns:p14="http://schemas.microsoft.com/office/powerpoint/2010/main" val="3061850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0" i="0" dirty="0">
                <a:solidFill>
                  <a:srgbClr val="282828"/>
                </a:solidFill>
                <a:effectLst/>
                <a:latin typeface="Lava Std"/>
              </a:rPr>
              <a:t>Emotions can cloud our judgment and influence our decisions. Feelings are not facts, we should live by faith and not by feelings. For example, when you are with your boyfriend/girlfriend there may be times when you are tempted, and you may feel the desire to have sex. Make you decision based on your faith and not by your feelings. It is God’s will that we have sex in the confines of a martial relationship. </a:t>
            </a:r>
            <a:r>
              <a:rPr lang="en-US" sz="1200" b="0" i="0" u="none" strike="noStrike" kern="1200" dirty="0">
                <a:solidFill>
                  <a:schemeClr val="tx1"/>
                </a:solidFill>
                <a:effectLst/>
                <a:latin typeface="+mn-lt"/>
                <a:ea typeface="+mn-ea"/>
                <a:cs typeface="+mn-cs"/>
              </a:rPr>
              <a:t> In Genesis 20:2, 3, 11, Abraham lied to Abimelech about Sarah because he was afraid of losing his life. David let the emotion of lust lead him into sin by committing adultery with Bathsheba (2 Samuel 2). Let’s ask the Holy Spirit to help us make Godly decision despite how we may feel or the emotions that we may have.</a:t>
            </a: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b="0" dirty="0">
                <a:effectLst/>
              </a:rPr>
            </a:br>
            <a:br>
              <a:rPr lang="en-US" b="0" dirty="0">
                <a:effectLst/>
              </a:rPr>
            </a:b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Read and share the scripture on the slide and say –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Here we say Moses making a life changing decision by faith. He left the luxury and comfort of the palace, he left the title of Prince and he chose to suffer for Christ. He valued the great reward ahead that Christ would give him over the treasurers of Egypt. Sometimes when we make decisions for Go it won’t always be easy. Like Moses, we may suffer, but you can be sure that it will all be worth it and God will be with you every step of the way! </a:t>
            </a:r>
            <a:endParaRPr kumimoji="0" lang="en-B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br>
              <a:rPr lang="en-US" dirty="0"/>
            </a:br>
            <a:endParaRPr lang="en-BS" dirty="0"/>
          </a:p>
        </p:txBody>
      </p:sp>
      <p:sp>
        <p:nvSpPr>
          <p:cNvPr id="4" name="Slide Number Placeholder 3"/>
          <p:cNvSpPr>
            <a:spLocks noGrp="1"/>
          </p:cNvSpPr>
          <p:nvPr>
            <p:ph type="sldNum" sz="quarter" idx="5"/>
          </p:nvPr>
        </p:nvSpPr>
        <p:spPr/>
        <p:txBody>
          <a:bodyPr/>
          <a:lstStyle/>
          <a:p>
            <a:fld id="{9A6C4FEC-493D-4C4D-8A47-6FF7718A9A9F}" type="slidenum">
              <a:rPr lang="en-BS" smtClean="0"/>
              <a:t>14</a:t>
            </a:fld>
            <a:endParaRPr lang="en-BS"/>
          </a:p>
        </p:txBody>
      </p:sp>
    </p:spTree>
    <p:extLst>
      <p:ext uri="{BB962C8B-B14F-4D97-AF65-F5344CB8AC3E}">
        <p14:creationId xmlns:p14="http://schemas.microsoft.com/office/powerpoint/2010/main" val="3243101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Read and share the scripture on the slide and say -</a:t>
            </a:r>
            <a:r>
              <a:rPr lang="en-US" sz="1200" dirty="0"/>
              <a:t>Samson had no business going to </a:t>
            </a:r>
            <a:r>
              <a:rPr lang="en-US" sz="1200" dirty="0" err="1"/>
              <a:t>Timnath</a:t>
            </a:r>
            <a:r>
              <a:rPr lang="en-US" sz="1200" dirty="0"/>
              <a:t> to look at the daughters of the Philistines. </a:t>
            </a:r>
            <a:r>
              <a:rPr lang="en-US" sz="1200" dirty="0" err="1"/>
              <a:t>Timnath</a:t>
            </a:r>
            <a:r>
              <a:rPr lang="en-US" sz="1200" dirty="0"/>
              <a:t> was only a few miles away from where Samson and his parents lived. It would have been an easy walk, but it was enemy territory. Samson placed himself in positions were he was tempted and it led him to not only make poor decisions but also to his death. As Christians we should putting ourselves in situations that will lead to poor decision making. </a:t>
            </a:r>
            <a:endParaRPr lang="en-US" sz="1200" dirty="0">
              <a:solidFill>
                <a:prstClr val="black"/>
              </a:solidFill>
            </a:endParaRPr>
          </a:p>
          <a:p>
            <a:pPr rtl="0"/>
            <a:endParaRPr lang="en-BS" dirty="0"/>
          </a:p>
        </p:txBody>
      </p:sp>
      <p:sp>
        <p:nvSpPr>
          <p:cNvPr id="4" name="Slide Number Placeholder 3"/>
          <p:cNvSpPr>
            <a:spLocks noGrp="1"/>
          </p:cNvSpPr>
          <p:nvPr>
            <p:ph type="sldNum" sz="quarter" idx="5"/>
          </p:nvPr>
        </p:nvSpPr>
        <p:spPr/>
        <p:txBody>
          <a:bodyPr/>
          <a:lstStyle/>
          <a:p>
            <a:fld id="{9A6C4FEC-493D-4C4D-8A47-6FF7718A9A9F}" type="slidenum">
              <a:rPr lang="en-BS" smtClean="0"/>
              <a:t>15</a:t>
            </a:fld>
            <a:endParaRPr lang="en-BS"/>
          </a:p>
        </p:txBody>
      </p:sp>
    </p:spTree>
    <p:extLst>
      <p:ext uri="{BB962C8B-B14F-4D97-AF65-F5344CB8AC3E}">
        <p14:creationId xmlns:p14="http://schemas.microsoft.com/office/powerpoint/2010/main" val="3154081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Ask the question on the slide and allow audience to respond. Read and share the scriptures on the slide and discuss what each one is saying. </a:t>
            </a:r>
            <a:endParaRPr kumimoji="0" lang="en-B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rtl="0"/>
            <a:endParaRPr lang="en-BS" dirty="0"/>
          </a:p>
        </p:txBody>
      </p:sp>
      <p:sp>
        <p:nvSpPr>
          <p:cNvPr id="4" name="Slide Number Placeholder 3"/>
          <p:cNvSpPr>
            <a:spLocks noGrp="1"/>
          </p:cNvSpPr>
          <p:nvPr>
            <p:ph type="sldNum" sz="quarter" idx="5"/>
          </p:nvPr>
        </p:nvSpPr>
        <p:spPr/>
        <p:txBody>
          <a:bodyPr/>
          <a:lstStyle/>
          <a:p>
            <a:fld id="{9A6C4FEC-493D-4C4D-8A47-6FF7718A9A9F}" type="slidenum">
              <a:rPr lang="en-BS" smtClean="0"/>
              <a:t>16</a:t>
            </a:fld>
            <a:endParaRPr lang="en-BS"/>
          </a:p>
        </p:txBody>
      </p:sp>
    </p:spTree>
    <p:extLst>
      <p:ext uri="{BB962C8B-B14F-4D97-AF65-F5344CB8AC3E}">
        <p14:creationId xmlns:p14="http://schemas.microsoft.com/office/powerpoint/2010/main" val="831971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Ask the question on the slide and allow time for the audience to respond. After they have responded reveal the answers on the slide.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1" i="1" u="none" strike="noStrike" kern="1200" dirty="0">
                <a:solidFill>
                  <a:schemeClr val="tx1"/>
                </a:solidFill>
                <a:effectLst/>
                <a:latin typeface="+mn-lt"/>
                <a:ea typeface="+mn-ea"/>
                <a:cs typeface="+mn-cs"/>
              </a:rPr>
              <a:t>Say - </a:t>
            </a:r>
            <a:r>
              <a:rPr lang="en-US" sz="1200" b="0" i="0" u="none" strike="noStrike" kern="1200" dirty="0">
                <a:solidFill>
                  <a:schemeClr val="tx1"/>
                </a:solidFill>
                <a:effectLst/>
                <a:latin typeface="+mn-lt"/>
                <a:ea typeface="+mn-ea"/>
                <a:cs typeface="+mn-cs"/>
              </a:rPr>
              <a:t>When we have sinned, we must recognize it and repent.  God’s forgiveness doesn’t save us from the consequences of our conduct, but if we’ve abandoned the behavior and are willing to accept the consequences, God will still use us. God forgives and loves embraces. </a:t>
            </a:r>
            <a:r>
              <a:rPr lang="en-US" dirty="0"/>
              <a:t>Like God forgives us  for making poor decisions we should also remember that we should also forgive others. </a:t>
            </a:r>
            <a:endParaRPr lang="en-BS" dirty="0"/>
          </a:p>
        </p:txBody>
      </p:sp>
      <p:sp>
        <p:nvSpPr>
          <p:cNvPr id="4" name="Slide Number Placeholder 3"/>
          <p:cNvSpPr>
            <a:spLocks noGrp="1"/>
          </p:cNvSpPr>
          <p:nvPr>
            <p:ph type="sldNum" sz="quarter" idx="5"/>
          </p:nvPr>
        </p:nvSpPr>
        <p:spPr/>
        <p:txBody>
          <a:bodyPr/>
          <a:lstStyle/>
          <a:p>
            <a:fld id="{9A6C4FEC-493D-4C4D-8A47-6FF7718A9A9F}" type="slidenum">
              <a:rPr lang="en-BS" smtClean="0"/>
              <a:t>17</a:t>
            </a:fld>
            <a:endParaRPr lang="en-BS"/>
          </a:p>
        </p:txBody>
      </p:sp>
    </p:spTree>
    <p:extLst>
      <p:ext uri="{BB962C8B-B14F-4D97-AF65-F5344CB8AC3E}">
        <p14:creationId xmlns:p14="http://schemas.microsoft.com/office/powerpoint/2010/main" val="3923174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BS" dirty="0"/>
          </a:p>
        </p:txBody>
      </p:sp>
      <p:sp>
        <p:nvSpPr>
          <p:cNvPr id="4" name="Slide Number Placeholder 3"/>
          <p:cNvSpPr>
            <a:spLocks noGrp="1"/>
          </p:cNvSpPr>
          <p:nvPr>
            <p:ph type="sldNum" sz="quarter" idx="5"/>
          </p:nvPr>
        </p:nvSpPr>
        <p:spPr/>
        <p:txBody>
          <a:bodyPr/>
          <a:lstStyle/>
          <a:p>
            <a:fld id="{9A6C4FEC-493D-4C4D-8A47-6FF7718A9A9F}" type="slidenum">
              <a:rPr lang="en-BS" smtClean="0"/>
              <a:t>18</a:t>
            </a:fld>
            <a:endParaRPr lang="en-BS"/>
          </a:p>
        </p:txBody>
      </p:sp>
    </p:spTree>
    <p:extLst>
      <p:ext uri="{BB962C8B-B14F-4D97-AF65-F5344CB8AC3E}">
        <p14:creationId xmlns:p14="http://schemas.microsoft.com/office/powerpoint/2010/main" val="161108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Ask the question on the slide and allow time for the audience to respond. After they have responded reveal the answers on the slide.</a:t>
            </a:r>
            <a:endParaRPr lang="en-BS" b="1" i="1" dirty="0"/>
          </a:p>
        </p:txBody>
      </p:sp>
      <p:sp>
        <p:nvSpPr>
          <p:cNvPr id="4" name="Slide Number Placeholder 3"/>
          <p:cNvSpPr>
            <a:spLocks noGrp="1"/>
          </p:cNvSpPr>
          <p:nvPr>
            <p:ph type="sldNum" sz="quarter" idx="5"/>
          </p:nvPr>
        </p:nvSpPr>
        <p:spPr/>
        <p:txBody>
          <a:bodyPr/>
          <a:lstStyle/>
          <a:p>
            <a:fld id="{9A6C4FEC-493D-4C4D-8A47-6FF7718A9A9F}" type="slidenum">
              <a:rPr lang="en-BS" smtClean="0"/>
              <a:t>2</a:t>
            </a:fld>
            <a:endParaRPr lang="en-BS"/>
          </a:p>
        </p:txBody>
      </p:sp>
    </p:spTree>
    <p:extLst>
      <p:ext uri="{BB962C8B-B14F-4D97-AF65-F5344CB8AC3E}">
        <p14:creationId xmlns:p14="http://schemas.microsoft.com/office/powerpoint/2010/main" val="25803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Ask the question on the slide and allow time for the audience to respond. After they have responded reveal the answers on the slide.</a:t>
            </a:r>
            <a:endParaRPr kumimoji="0" lang="en-B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Ask the question </a:t>
            </a:r>
            <a:r>
              <a:rPr lang="en-US" i="1" dirty="0"/>
              <a:t>- </a:t>
            </a:r>
            <a:r>
              <a:rPr lang="en-US" b="0" i="0" dirty="0"/>
              <a:t>What does it mean to fear the Lord?</a:t>
            </a:r>
            <a:r>
              <a:rPr lang="en-US" b="1" dirty="0"/>
              <a:t> </a:t>
            </a:r>
            <a:r>
              <a:rPr lang="en-US" b="0" i="0" dirty="0">
                <a:solidFill>
                  <a:srgbClr val="535353"/>
                </a:solidFill>
                <a:effectLst/>
                <a:latin typeface="Source Sans Pro" panose="020B0604020202020204" pitchFamily="34" charset="0"/>
              </a:rPr>
              <a:t>Fearing the Lord means to be in awe of his holiness, to give him complete reverence and to honor him as the God of great glory, majesty, purity and power.</a:t>
            </a:r>
            <a:endParaRPr lang="en-US" b="1" dirty="0"/>
          </a:p>
          <a:p>
            <a:endParaRPr lang="en-US" dirty="0"/>
          </a:p>
          <a:p>
            <a:r>
              <a:rPr lang="en-US" b="1" i="1" dirty="0"/>
              <a:t>Say - </a:t>
            </a:r>
            <a:r>
              <a:rPr lang="en-US" dirty="0"/>
              <a:t>We can put decisions into two types of categories moral/non-moral decisions. W</a:t>
            </a:r>
            <a:r>
              <a:rPr lang="en-US" sz="1200" b="0" i="0" u="none" strike="noStrike" kern="1200" dirty="0">
                <a:solidFill>
                  <a:schemeClr val="tx1"/>
                </a:solidFill>
                <a:effectLst/>
                <a:latin typeface="+mn-lt"/>
                <a:ea typeface="+mn-ea"/>
                <a:cs typeface="+mn-cs"/>
              </a:rPr>
              <a:t>hen it comes to moral decisions, decisions where we are concerned with principles of right and wrong behavior, the bible should be our reference and sometimes the answer can be explicitly seen. Some examples of moral decisions where the bible gives clear guidance include (1) Should I steal (Ex. 20:15) ? (2) Whether or not I should have sex before marriage (1 Cor 6:18-20)? And (3) What should I do if a brother sins against me (Matt. 18:15)? Sometimes there isn’t explicit guidance on certain issues but you can find underlying principles that can help you decide. For example, should I take drugs? (1 Corinthians</a:t>
            </a:r>
            <a:r>
              <a:rPr lang="en-US" b="0" i="0" cap="all" dirty="0">
                <a:solidFill>
                  <a:srgbClr val="4A4A4A"/>
                </a:solidFill>
                <a:effectLst/>
                <a:latin typeface="open_sansbold"/>
              </a:rPr>
              <a:t> 3:16-17)</a:t>
            </a:r>
            <a:endParaRPr lang="en-US" sz="1200" b="0" i="0" u="none" strike="noStrike" kern="1200" dirty="0">
              <a:solidFill>
                <a:schemeClr val="tx1"/>
              </a:solidFill>
              <a:effectLst/>
              <a:latin typeface="+mn-lt"/>
              <a:ea typeface="+mn-ea"/>
              <a:cs typeface="+mn-cs"/>
            </a:endParaRPr>
          </a:p>
          <a:p>
            <a:pPr rtl="0"/>
            <a:br>
              <a:rPr lang="en-US" b="0" dirty="0">
                <a:effectLst/>
              </a:rPr>
            </a:br>
            <a:br>
              <a:rPr lang="en-US" dirty="0"/>
            </a:br>
            <a:endParaRPr lang="en-BS" dirty="0"/>
          </a:p>
        </p:txBody>
      </p:sp>
      <p:sp>
        <p:nvSpPr>
          <p:cNvPr id="4" name="Slide Number Placeholder 3"/>
          <p:cNvSpPr>
            <a:spLocks noGrp="1"/>
          </p:cNvSpPr>
          <p:nvPr>
            <p:ph type="sldNum" sz="quarter" idx="5"/>
          </p:nvPr>
        </p:nvSpPr>
        <p:spPr/>
        <p:txBody>
          <a:bodyPr/>
          <a:lstStyle/>
          <a:p>
            <a:fld id="{9A6C4FEC-493D-4C4D-8A47-6FF7718A9A9F}" type="slidenum">
              <a:rPr lang="en-BS" smtClean="0"/>
              <a:t>3</a:t>
            </a:fld>
            <a:endParaRPr lang="en-BS"/>
          </a:p>
        </p:txBody>
      </p:sp>
    </p:spTree>
    <p:extLst>
      <p:ext uri="{BB962C8B-B14F-4D97-AF65-F5344CB8AC3E}">
        <p14:creationId xmlns:p14="http://schemas.microsoft.com/office/powerpoint/2010/main" val="54333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Say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What about decisions where there are not direct answers in the bible or if there are multiple acceptable routes that can be taken? The Bible doesn’t even give specific guidance on huge, life-shaping decisions like should I marry this person? Should I give more or save for retirement? Should we adopt a child? Should I pursue a different career? Should we homeschool? Should I pursue chemo or try an alternative cancer treatment? Should we buy this home or a less expensive one? Which college should I attend? Is it time to put my elderly parent in a nursing home? Should I go to the mission field? Should I separate from my spouse while we work on these very painful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Ask the question on the slide and allow time for the audience to respond. After they have responded reveal the answers on the slide.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kinds of decisions tend to have multiple acceptable options within the scope of God’s revealed moral will, his commandments. Yet he cares deeply about the details and course of our lives.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Proverbs 3:5-6 </a:t>
            </a:r>
            <a:r>
              <a:rPr kumimoji="0" lang="en-US" sz="12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Trust in the LORD with all thine heart; and lean not unto thine own understanding. In all thy ways acknowledge him, and he shall direct thy paths. God cares about every aspect of our lives and He his willing to help us make the decision that is best for him if we ask Him.</a:t>
            </a:r>
          </a:p>
          <a:p>
            <a:endParaRPr lang="en-BS" dirty="0"/>
          </a:p>
        </p:txBody>
      </p:sp>
      <p:sp>
        <p:nvSpPr>
          <p:cNvPr id="4" name="Slide Number Placeholder 3"/>
          <p:cNvSpPr>
            <a:spLocks noGrp="1"/>
          </p:cNvSpPr>
          <p:nvPr>
            <p:ph type="sldNum" sz="quarter" idx="5"/>
          </p:nvPr>
        </p:nvSpPr>
        <p:spPr/>
        <p:txBody>
          <a:bodyPr/>
          <a:lstStyle/>
          <a:p>
            <a:fld id="{9A6C4FEC-493D-4C4D-8A47-6FF7718A9A9F}" type="slidenum">
              <a:rPr lang="en-BS" smtClean="0"/>
              <a:t>4</a:t>
            </a:fld>
            <a:endParaRPr lang="en-BS"/>
          </a:p>
        </p:txBody>
      </p:sp>
    </p:spTree>
    <p:extLst>
      <p:ext uri="{BB962C8B-B14F-4D97-AF65-F5344CB8AC3E}">
        <p14:creationId xmlns:p14="http://schemas.microsoft.com/office/powerpoint/2010/main" val="299686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Ask the question on the slide and allow time for the audience to respond. After they have responded reveal the answers on the slide.</a:t>
            </a:r>
            <a:endParaRPr lang="en-US" dirty="0"/>
          </a:p>
          <a:p>
            <a:endParaRPr lang="en-US" dirty="0"/>
          </a:p>
          <a:p>
            <a:r>
              <a:rPr lang="en-US" dirty="0"/>
              <a:t>Be aware of the things that influence your decisions because they may not always be positive influences. </a:t>
            </a:r>
          </a:p>
          <a:p>
            <a:endParaRPr lang="en-US" dirty="0"/>
          </a:p>
          <a:p>
            <a:pPr algn="l"/>
            <a:r>
              <a:rPr lang="en-US" dirty="0"/>
              <a:t>For Example, Daniel Shadrach and Abednego were taken into Babylonian captivity. </a:t>
            </a:r>
            <a:r>
              <a:rPr lang="en-US" b="0" i="0" dirty="0">
                <a:solidFill>
                  <a:srgbClr val="01103A"/>
                </a:solidFill>
                <a:effectLst/>
                <a:latin typeface="arial" panose="020B0604020202020204" pitchFamily="34" charset="0"/>
              </a:rPr>
              <a:t>The king assigned them a daily ration of food and wine from his own kitchens.  But Daniel was determined not to defile himself by eating the food and wine given to them by the king. He asked the chief of staff for permission not to eat these unacceptable foods. He asked for him and his friends to be tested for ten days on a diet of vegetables and water and At the end of the ten days, he asked to be compared to the other young men who are eating the king’s food. At the end of the ten days, Daniel and his three friends looked healthier and better nourished than the young men who had been eating the food assigned by the king. </a:t>
            </a:r>
            <a:r>
              <a:rPr lang="en-US" dirty="0"/>
              <a:t>What influenced their decisions in captivity? </a:t>
            </a:r>
            <a:r>
              <a:rPr lang="en-US" i="1" dirty="0"/>
              <a:t>(Allow time for the audience to respond)</a:t>
            </a:r>
            <a:r>
              <a:rPr lang="en-US" dirty="0"/>
              <a:t> </a:t>
            </a:r>
          </a:p>
          <a:p>
            <a:pPr algn="l"/>
            <a:r>
              <a:rPr lang="en-US" dirty="0"/>
              <a:t>Daniel and his friends made good decisions despite of their circumstances because of their upbringing values and beliefs.</a:t>
            </a:r>
          </a:p>
          <a:p>
            <a:endParaRPr lang="en-US" dirty="0"/>
          </a:p>
          <a:p>
            <a:r>
              <a:rPr lang="en-US" dirty="0"/>
              <a:t>We all may have different factors that may influence us whether positive or negative but at the end of the day we will have to be accountable for the decisions that we make. When Adam and Eve made the decision to eat the fruit, they casted blame. Adam told God the woman you gave me the fruit to eat and Eve said the serpent deceived me. Romans 14:12 says </a:t>
            </a:r>
            <a:r>
              <a:rPr lang="en-US" b="0" i="0" dirty="0">
                <a:solidFill>
                  <a:srgbClr val="01103A"/>
                </a:solidFill>
                <a:effectLst/>
                <a:latin typeface="arial" panose="020B0604020202020204" pitchFamily="34" charset="0"/>
              </a:rPr>
              <a:t>So then every one of us shall give account of himself to God.</a:t>
            </a:r>
            <a:r>
              <a:rPr lang="en-US" dirty="0"/>
              <a:t> – We are responsible and will be held accountable for the decisions we make</a:t>
            </a:r>
            <a:endParaRPr lang="en-BS" dirty="0"/>
          </a:p>
        </p:txBody>
      </p:sp>
      <p:sp>
        <p:nvSpPr>
          <p:cNvPr id="4" name="Slide Number Placeholder 3"/>
          <p:cNvSpPr>
            <a:spLocks noGrp="1"/>
          </p:cNvSpPr>
          <p:nvPr>
            <p:ph type="sldNum" sz="quarter" idx="5"/>
          </p:nvPr>
        </p:nvSpPr>
        <p:spPr/>
        <p:txBody>
          <a:bodyPr/>
          <a:lstStyle/>
          <a:p>
            <a:fld id="{9A6C4FEC-493D-4C4D-8A47-6FF7718A9A9F}" type="slidenum">
              <a:rPr lang="en-BS" smtClean="0"/>
              <a:t>5</a:t>
            </a:fld>
            <a:endParaRPr lang="en-BS"/>
          </a:p>
        </p:txBody>
      </p:sp>
    </p:spTree>
    <p:extLst>
      <p:ext uri="{BB962C8B-B14F-4D97-AF65-F5344CB8AC3E}">
        <p14:creationId xmlns:p14="http://schemas.microsoft.com/office/powerpoint/2010/main" val="129228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Say</a:t>
            </a:r>
            <a:r>
              <a:rPr lang="en-US" b="1" dirty="0"/>
              <a:t> </a:t>
            </a:r>
            <a:r>
              <a:rPr lang="en-US" dirty="0"/>
              <a:t>– So just to recap what we’ve discussed so far, when faced with a decision ask yourself </a:t>
            </a:r>
            <a:r>
              <a:rPr lang="en-US" sz="1200" dirty="0"/>
              <a:t>Does the Bible have anything to say about our decision?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Is your specific issue discussed? Can any insight be gained about our circumstance? </a:t>
            </a:r>
            <a:r>
              <a:rPr lang="en-US" sz="1200" dirty="0"/>
              <a:t> If there is, follow the guidance that is provided. Is our possible decision consistent with God’s word? The decision that you make should always be in accordance with the word of God. </a:t>
            </a:r>
            <a:br>
              <a:rPr lang="en-US" sz="1200" b="0" dirty="0">
                <a:effectLst/>
              </a:rPr>
            </a:br>
            <a:endParaRPr lang="en-BS" dirty="0"/>
          </a:p>
        </p:txBody>
      </p:sp>
      <p:sp>
        <p:nvSpPr>
          <p:cNvPr id="4" name="Slide Number Placeholder 3"/>
          <p:cNvSpPr>
            <a:spLocks noGrp="1"/>
          </p:cNvSpPr>
          <p:nvPr>
            <p:ph type="sldNum" sz="quarter" idx="5"/>
          </p:nvPr>
        </p:nvSpPr>
        <p:spPr/>
        <p:txBody>
          <a:bodyPr/>
          <a:lstStyle/>
          <a:p>
            <a:fld id="{9A6C4FEC-493D-4C4D-8A47-6FF7718A9A9F}" type="slidenum">
              <a:rPr lang="en-BS" smtClean="0"/>
              <a:t>6</a:t>
            </a:fld>
            <a:endParaRPr lang="en-BS"/>
          </a:p>
        </p:txBody>
      </p:sp>
    </p:spTree>
    <p:extLst>
      <p:ext uri="{BB962C8B-B14F-4D97-AF65-F5344CB8AC3E}">
        <p14:creationId xmlns:p14="http://schemas.microsoft.com/office/powerpoint/2010/main" val="329982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Ask the question on the slide and allow time for the audience to respond. After they have responded reveal the answers on the slide.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BS" dirty="0"/>
          </a:p>
        </p:txBody>
      </p:sp>
      <p:sp>
        <p:nvSpPr>
          <p:cNvPr id="4" name="Slide Number Placeholder 3"/>
          <p:cNvSpPr>
            <a:spLocks noGrp="1"/>
          </p:cNvSpPr>
          <p:nvPr>
            <p:ph type="sldNum" sz="quarter" idx="5"/>
          </p:nvPr>
        </p:nvSpPr>
        <p:spPr/>
        <p:txBody>
          <a:bodyPr/>
          <a:lstStyle/>
          <a:p>
            <a:fld id="{9A6C4FEC-493D-4C4D-8A47-6FF7718A9A9F}" type="slidenum">
              <a:rPr lang="en-BS" smtClean="0"/>
              <a:t>7</a:t>
            </a:fld>
            <a:endParaRPr lang="en-BS"/>
          </a:p>
        </p:txBody>
      </p:sp>
    </p:spTree>
    <p:extLst>
      <p:ext uri="{BB962C8B-B14F-4D97-AF65-F5344CB8AC3E}">
        <p14:creationId xmlns:p14="http://schemas.microsoft.com/office/powerpoint/2010/main" val="3799314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Say</a:t>
            </a:r>
            <a:r>
              <a:rPr lang="en-US" dirty="0"/>
              <a:t> - The first thing we should always do is pray for guidance.</a:t>
            </a:r>
          </a:p>
          <a:p>
            <a:endParaRPr lang="en-US" dirty="0"/>
          </a:p>
          <a:p>
            <a:r>
              <a:rPr lang="en-US" b="1" i="1" dirty="0"/>
              <a:t>Read and share the scriptures on the slide and discuss what God promises in each one.</a:t>
            </a:r>
            <a:endParaRPr lang="en-BS" b="1" i="1" dirty="0"/>
          </a:p>
        </p:txBody>
      </p:sp>
      <p:sp>
        <p:nvSpPr>
          <p:cNvPr id="4" name="Slide Number Placeholder 3"/>
          <p:cNvSpPr>
            <a:spLocks noGrp="1"/>
          </p:cNvSpPr>
          <p:nvPr>
            <p:ph type="sldNum" sz="quarter" idx="5"/>
          </p:nvPr>
        </p:nvSpPr>
        <p:spPr/>
        <p:txBody>
          <a:bodyPr/>
          <a:lstStyle/>
          <a:p>
            <a:fld id="{9A6C4FEC-493D-4C4D-8A47-6FF7718A9A9F}" type="slidenum">
              <a:rPr lang="en-BS" smtClean="0"/>
              <a:t>8</a:t>
            </a:fld>
            <a:endParaRPr lang="en-BS"/>
          </a:p>
        </p:txBody>
      </p:sp>
    </p:spTree>
    <p:extLst>
      <p:ext uri="{BB962C8B-B14F-4D97-AF65-F5344CB8AC3E}">
        <p14:creationId xmlns:p14="http://schemas.microsoft.com/office/powerpoint/2010/main" val="80063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Say</a:t>
            </a:r>
            <a:r>
              <a:rPr lang="en-US" dirty="0"/>
              <a:t> – We can also seek advice when we have an important decision to make.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Read and share the scriptures on the slide and discuss what each one is saying. </a:t>
            </a:r>
            <a:endParaRPr kumimoji="0" lang="en-BS" sz="12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9A6C4FEC-493D-4C4D-8A47-6FF7718A9A9F}" type="slidenum">
              <a:rPr lang="en-BS" smtClean="0"/>
              <a:t>9</a:t>
            </a:fld>
            <a:endParaRPr lang="en-BS"/>
          </a:p>
        </p:txBody>
      </p:sp>
    </p:spTree>
    <p:extLst>
      <p:ext uri="{BB962C8B-B14F-4D97-AF65-F5344CB8AC3E}">
        <p14:creationId xmlns:p14="http://schemas.microsoft.com/office/powerpoint/2010/main" val="2764293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A2308-8D8C-4194-A3C2-A40D6265F7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S"/>
          </a:p>
        </p:txBody>
      </p:sp>
      <p:sp>
        <p:nvSpPr>
          <p:cNvPr id="3" name="Subtitle 2">
            <a:extLst>
              <a:ext uri="{FF2B5EF4-FFF2-40B4-BE49-F238E27FC236}">
                <a16:creationId xmlns:a16="http://schemas.microsoft.com/office/drawing/2014/main" id="{C84B8B99-CE43-408B-AF70-6E34A28F4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S"/>
          </a:p>
        </p:txBody>
      </p:sp>
      <p:sp>
        <p:nvSpPr>
          <p:cNvPr id="4" name="Date Placeholder 3">
            <a:extLst>
              <a:ext uri="{FF2B5EF4-FFF2-40B4-BE49-F238E27FC236}">
                <a16:creationId xmlns:a16="http://schemas.microsoft.com/office/drawing/2014/main" id="{40875D79-3DC1-40BB-94D7-BE92B7A7BAB6}"/>
              </a:ext>
            </a:extLst>
          </p:cNvPr>
          <p:cNvSpPr>
            <a:spLocks noGrp="1"/>
          </p:cNvSpPr>
          <p:nvPr>
            <p:ph type="dt" sz="half" idx="10"/>
          </p:nvPr>
        </p:nvSpPr>
        <p:spPr/>
        <p:txBody>
          <a:bodyPr/>
          <a:lstStyle/>
          <a:p>
            <a:fld id="{CC107B3C-AA21-48FF-94DC-C4107AFD4F05}" type="datetimeFigureOut">
              <a:rPr lang="en-BS" smtClean="0"/>
              <a:t>05/04/2021</a:t>
            </a:fld>
            <a:endParaRPr lang="en-BS"/>
          </a:p>
        </p:txBody>
      </p:sp>
      <p:sp>
        <p:nvSpPr>
          <p:cNvPr id="5" name="Footer Placeholder 4">
            <a:extLst>
              <a:ext uri="{FF2B5EF4-FFF2-40B4-BE49-F238E27FC236}">
                <a16:creationId xmlns:a16="http://schemas.microsoft.com/office/drawing/2014/main" id="{F951F726-86C7-4511-A6CA-4D65DA7D2114}"/>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BF763DC4-58DB-4D05-90AF-2D21C8D480D7}"/>
              </a:ext>
            </a:extLst>
          </p:cNvPr>
          <p:cNvSpPr>
            <a:spLocks noGrp="1"/>
          </p:cNvSpPr>
          <p:nvPr>
            <p:ph type="sldNum" sz="quarter" idx="12"/>
          </p:nvPr>
        </p:nvSpPr>
        <p:spPr/>
        <p:txBody>
          <a:bodyPr/>
          <a:lstStyle/>
          <a:p>
            <a:fld id="{96CC665E-12A9-4206-A3CF-BA0408FFACFC}" type="slidenum">
              <a:rPr lang="en-BS" smtClean="0"/>
              <a:t>‹#›</a:t>
            </a:fld>
            <a:endParaRPr lang="en-BS"/>
          </a:p>
        </p:txBody>
      </p:sp>
    </p:spTree>
    <p:extLst>
      <p:ext uri="{BB962C8B-B14F-4D97-AF65-F5344CB8AC3E}">
        <p14:creationId xmlns:p14="http://schemas.microsoft.com/office/powerpoint/2010/main" val="102676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C797F-8A4E-40B4-92AD-9CA46407B9EB}"/>
              </a:ext>
            </a:extLst>
          </p:cNvPr>
          <p:cNvSpPr>
            <a:spLocks noGrp="1"/>
          </p:cNvSpPr>
          <p:nvPr>
            <p:ph type="title"/>
          </p:nvPr>
        </p:nvSpPr>
        <p:spPr/>
        <p:txBody>
          <a:bodyPr/>
          <a:lstStyle/>
          <a:p>
            <a:r>
              <a:rPr lang="en-US"/>
              <a:t>Click to edit Master title style</a:t>
            </a:r>
            <a:endParaRPr lang="en-BS"/>
          </a:p>
        </p:txBody>
      </p:sp>
      <p:sp>
        <p:nvSpPr>
          <p:cNvPr id="3" name="Vertical Text Placeholder 2">
            <a:extLst>
              <a:ext uri="{FF2B5EF4-FFF2-40B4-BE49-F238E27FC236}">
                <a16:creationId xmlns:a16="http://schemas.microsoft.com/office/drawing/2014/main" id="{C1F6B8E8-5DB5-461C-8801-485BA72E48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B9F84B21-6C8F-4FDA-9C42-88CFB066727B}"/>
              </a:ext>
            </a:extLst>
          </p:cNvPr>
          <p:cNvSpPr>
            <a:spLocks noGrp="1"/>
          </p:cNvSpPr>
          <p:nvPr>
            <p:ph type="dt" sz="half" idx="10"/>
          </p:nvPr>
        </p:nvSpPr>
        <p:spPr/>
        <p:txBody>
          <a:bodyPr/>
          <a:lstStyle/>
          <a:p>
            <a:fld id="{CC107B3C-AA21-48FF-94DC-C4107AFD4F05}" type="datetimeFigureOut">
              <a:rPr lang="en-BS" smtClean="0"/>
              <a:t>05/04/2021</a:t>
            </a:fld>
            <a:endParaRPr lang="en-BS"/>
          </a:p>
        </p:txBody>
      </p:sp>
      <p:sp>
        <p:nvSpPr>
          <p:cNvPr id="5" name="Footer Placeholder 4">
            <a:extLst>
              <a:ext uri="{FF2B5EF4-FFF2-40B4-BE49-F238E27FC236}">
                <a16:creationId xmlns:a16="http://schemas.microsoft.com/office/drawing/2014/main" id="{EF03AFCD-79D7-40E8-9A29-4E955D3E8BE3}"/>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034BFCDF-41CA-4B62-970A-51183C1B01FF}"/>
              </a:ext>
            </a:extLst>
          </p:cNvPr>
          <p:cNvSpPr>
            <a:spLocks noGrp="1"/>
          </p:cNvSpPr>
          <p:nvPr>
            <p:ph type="sldNum" sz="quarter" idx="12"/>
          </p:nvPr>
        </p:nvSpPr>
        <p:spPr/>
        <p:txBody>
          <a:bodyPr/>
          <a:lstStyle/>
          <a:p>
            <a:fld id="{96CC665E-12A9-4206-A3CF-BA0408FFACFC}" type="slidenum">
              <a:rPr lang="en-BS" smtClean="0"/>
              <a:t>‹#›</a:t>
            </a:fld>
            <a:endParaRPr lang="en-BS"/>
          </a:p>
        </p:txBody>
      </p:sp>
    </p:spTree>
    <p:extLst>
      <p:ext uri="{BB962C8B-B14F-4D97-AF65-F5344CB8AC3E}">
        <p14:creationId xmlns:p14="http://schemas.microsoft.com/office/powerpoint/2010/main" val="125863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8396EA-01A5-43F6-8894-72063F833F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S"/>
          </a:p>
        </p:txBody>
      </p:sp>
      <p:sp>
        <p:nvSpPr>
          <p:cNvPr id="3" name="Vertical Text Placeholder 2">
            <a:extLst>
              <a:ext uri="{FF2B5EF4-FFF2-40B4-BE49-F238E27FC236}">
                <a16:creationId xmlns:a16="http://schemas.microsoft.com/office/drawing/2014/main" id="{593C97CC-8570-44E3-97C4-90963664F1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CBE8100C-9676-4030-BBAE-A6DBB8AE8519}"/>
              </a:ext>
            </a:extLst>
          </p:cNvPr>
          <p:cNvSpPr>
            <a:spLocks noGrp="1"/>
          </p:cNvSpPr>
          <p:nvPr>
            <p:ph type="dt" sz="half" idx="10"/>
          </p:nvPr>
        </p:nvSpPr>
        <p:spPr/>
        <p:txBody>
          <a:bodyPr/>
          <a:lstStyle/>
          <a:p>
            <a:fld id="{CC107B3C-AA21-48FF-94DC-C4107AFD4F05}" type="datetimeFigureOut">
              <a:rPr lang="en-BS" smtClean="0"/>
              <a:t>05/04/2021</a:t>
            </a:fld>
            <a:endParaRPr lang="en-BS"/>
          </a:p>
        </p:txBody>
      </p:sp>
      <p:sp>
        <p:nvSpPr>
          <p:cNvPr id="5" name="Footer Placeholder 4">
            <a:extLst>
              <a:ext uri="{FF2B5EF4-FFF2-40B4-BE49-F238E27FC236}">
                <a16:creationId xmlns:a16="http://schemas.microsoft.com/office/drawing/2014/main" id="{2991198E-71E1-45F2-9989-5BD2131967F4}"/>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DAC988D2-2234-4F6D-8951-36AFCE389F4D}"/>
              </a:ext>
            </a:extLst>
          </p:cNvPr>
          <p:cNvSpPr>
            <a:spLocks noGrp="1"/>
          </p:cNvSpPr>
          <p:nvPr>
            <p:ph type="sldNum" sz="quarter" idx="12"/>
          </p:nvPr>
        </p:nvSpPr>
        <p:spPr/>
        <p:txBody>
          <a:bodyPr/>
          <a:lstStyle/>
          <a:p>
            <a:fld id="{96CC665E-12A9-4206-A3CF-BA0408FFACFC}" type="slidenum">
              <a:rPr lang="en-BS" smtClean="0"/>
              <a:t>‹#›</a:t>
            </a:fld>
            <a:endParaRPr lang="en-BS"/>
          </a:p>
        </p:txBody>
      </p:sp>
    </p:spTree>
    <p:extLst>
      <p:ext uri="{BB962C8B-B14F-4D97-AF65-F5344CB8AC3E}">
        <p14:creationId xmlns:p14="http://schemas.microsoft.com/office/powerpoint/2010/main" val="241419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B735-4532-42B3-BFD9-CCC428201701}"/>
              </a:ext>
            </a:extLst>
          </p:cNvPr>
          <p:cNvSpPr>
            <a:spLocks noGrp="1"/>
          </p:cNvSpPr>
          <p:nvPr>
            <p:ph type="title"/>
          </p:nvPr>
        </p:nvSpPr>
        <p:spPr/>
        <p:txBody>
          <a:bodyPr/>
          <a:lstStyle/>
          <a:p>
            <a:r>
              <a:rPr lang="en-US"/>
              <a:t>Click to edit Master title style</a:t>
            </a:r>
            <a:endParaRPr lang="en-BS"/>
          </a:p>
        </p:txBody>
      </p:sp>
      <p:sp>
        <p:nvSpPr>
          <p:cNvPr id="3" name="Content Placeholder 2">
            <a:extLst>
              <a:ext uri="{FF2B5EF4-FFF2-40B4-BE49-F238E27FC236}">
                <a16:creationId xmlns:a16="http://schemas.microsoft.com/office/drawing/2014/main" id="{6B478BF8-AACB-4391-83CE-E161250F28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1A8815C1-949A-455A-A686-F42DDE4124A3}"/>
              </a:ext>
            </a:extLst>
          </p:cNvPr>
          <p:cNvSpPr>
            <a:spLocks noGrp="1"/>
          </p:cNvSpPr>
          <p:nvPr>
            <p:ph type="dt" sz="half" idx="10"/>
          </p:nvPr>
        </p:nvSpPr>
        <p:spPr/>
        <p:txBody>
          <a:bodyPr/>
          <a:lstStyle/>
          <a:p>
            <a:fld id="{CC107B3C-AA21-48FF-94DC-C4107AFD4F05}" type="datetimeFigureOut">
              <a:rPr lang="en-BS" smtClean="0"/>
              <a:t>05/04/2021</a:t>
            </a:fld>
            <a:endParaRPr lang="en-BS"/>
          </a:p>
        </p:txBody>
      </p:sp>
      <p:sp>
        <p:nvSpPr>
          <p:cNvPr id="5" name="Footer Placeholder 4">
            <a:extLst>
              <a:ext uri="{FF2B5EF4-FFF2-40B4-BE49-F238E27FC236}">
                <a16:creationId xmlns:a16="http://schemas.microsoft.com/office/drawing/2014/main" id="{F48033DB-E291-4CC0-80E9-C8BC55D88FCC}"/>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1C4FAD29-03A8-4D8C-95BC-F39B52F272A7}"/>
              </a:ext>
            </a:extLst>
          </p:cNvPr>
          <p:cNvSpPr>
            <a:spLocks noGrp="1"/>
          </p:cNvSpPr>
          <p:nvPr>
            <p:ph type="sldNum" sz="quarter" idx="12"/>
          </p:nvPr>
        </p:nvSpPr>
        <p:spPr/>
        <p:txBody>
          <a:bodyPr/>
          <a:lstStyle/>
          <a:p>
            <a:fld id="{96CC665E-12A9-4206-A3CF-BA0408FFACFC}" type="slidenum">
              <a:rPr lang="en-BS" smtClean="0"/>
              <a:t>‹#›</a:t>
            </a:fld>
            <a:endParaRPr lang="en-BS"/>
          </a:p>
        </p:txBody>
      </p:sp>
    </p:spTree>
    <p:extLst>
      <p:ext uri="{BB962C8B-B14F-4D97-AF65-F5344CB8AC3E}">
        <p14:creationId xmlns:p14="http://schemas.microsoft.com/office/powerpoint/2010/main" val="141192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1C17-7483-4454-B5BE-CC01CE56EE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S"/>
          </a:p>
        </p:txBody>
      </p:sp>
      <p:sp>
        <p:nvSpPr>
          <p:cNvPr id="3" name="Text Placeholder 2">
            <a:extLst>
              <a:ext uri="{FF2B5EF4-FFF2-40B4-BE49-F238E27FC236}">
                <a16:creationId xmlns:a16="http://schemas.microsoft.com/office/drawing/2014/main" id="{D82C900C-2684-4D63-A9D7-835CB56955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33897D-D5CB-4C25-86E0-A0E356778AC7}"/>
              </a:ext>
            </a:extLst>
          </p:cNvPr>
          <p:cNvSpPr>
            <a:spLocks noGrp="1"/>
          </p:cNvSpPr>
          <p:nvPr>
            <p:ph type="dt" sz="half" idx="10"/>
          </p:nvPr>
        </p:nvSpPr>
        <p:spPr/>
        <p:txBody>
          <a:bodyPr/>
          <a:lstStyle/>
          <a:p>
            <a:fld id="{CC107B3C-AA21-48FF-94DC-C4107AFD4F05}" type="datetimeFigureOut">
              <a:rPr lang="en-BS" smtClean="0"/>
              <a:t>05/04/2021</a:t>
            </a:fld>
            <a:endParaRPr lang="en-BS"/>
          </a:p>
        </p:txBody>
      </p:sp>
      <p:sp>
        <p:nvSpPr>
          <p:cNvPr id="5" name="Footer Placeholder 4">
            <a:extLst>
              <a:ext uri="{FF2B5EF4-FFF2-40B4-BE49-F238E27FC236}">
                <a16:creationId xmlns:a16="http://schemas.microsoft.com/office/drawing/2014/main" id="{A62B4166-D99E-476D-9F64-FD087D6EE8B3}"/>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6F73CE55-228F-435F-A2E9-DCC2BC7AC850}"/>
              </a:ext>
            </a:extLst>
          </p:cNvPr>
          <p:cNvSpPr>
            <a:spLocks noGrp="1"/>
          </p:cNvSpPr>
          <p:nvPr>
            <p:ph type="sldNum" sz="quarter" idx="12"/>
          </p:nvPr>
        </p:nvSpPr>
        <p:spPr/>
        <p:txBody>
          <a:bodyPr/>
          <a:lstStyle/>
          <a:p>
            <a:fld id="{96CC665E-12A9-4206-A3CF-BA0408FFACFC}" type="slidenum">
              <a:rPr lang="en-BS" smtClean="0"/>
              <a:t>‹#›</a:t>
            </a:fld>
            <a:endParaRPr lang="en-BS"/>
          </a:p>
        </p:txBody>
      </p:sp>
    </p:spTree>
    <p:extLst>
      <p:ext uri="{BB962C8B-B14F-4D97-AF65-F5344CB8AC3E}">
        <p14:creationId xmlns:p14="http://schemas.microsoft.com/office/powerpoint/2010/main" val="348581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2DF1-4119-408C-B0FD-5C099DB2A418}"/>
              </a:ext>
            </a:extLst>
          </p:cNvPr>
          <p:cNvSpPr>
            <a:spLocks noGrp="1"/>
          </p:cNvSpPr>
          <p:nvPr>
            <p:ph type="title"/>
          </p:nvPr>
        </p:nvSpPr>
        <p:spPr/>
        <p:txBody>
          <a:bodyPr/>
          <a:lstStyle/>
          <a:p>
            <a:r>
              <a:rPr lang="en-US"/>
              <a:t>Click to edit Master title style</a:t>
            </a:r>
            <a:endParaRPr lang="en-BS"/>
          </a:p>
        </p:txBody>
      </p:sp>
      <p:sp>
        <p:nvSpPr>
          <p:cNvPr id="3" name="Content Placeholder 2">
            <a:extLst>
              <a:ext uri="{FF2B5EF4-FFF2-40B4-BE49-F238E27FC236}">
                <a16:creationId xmlns:a16="http://schemas.microsoft.com/office/drawing/2014/main" id="{D1AE5AF7-F49F-41A7-BDD0-2868E3D6DB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Content Placeholder 3">
            <a:extLst>
              <a:ext uri="{FF2B5EF4-FFF2-40B4-BE49-F238E27FC236}">
                <a16:creationId xmlns:a16="http://schemas.microsoft.com/office/drawing/2014/main" id="{D4BB7A44-7123-4159-B2E1-1880090518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5" name="Date Placeholder 4">
            <a:extLst>
              <a:ext uri="{FF2B5EF4-FFF2-40B4-BE49-F238E27FC236}">
                <a16:creationId xmlns:a16="http://schemas.microsoft.com/office/drawing/2014/main" id="{7A43329B-0E68-4664-A901-ADFA09771004}"/>
              </a:ext>
            </a:extLst>
          </p:cNvPr>
          <p:cNvSpPr>
            <a:spLocks noGrp="1"/>
          </p:cNvSpPr>
          <p:nvPr>
            <p:ph type="dt" sz="half" idx="10"/>
          </p:nvPr>
        </p:nvSpPr>
        <p:spPr/>
        <p:txBody>
          <a:bodyPr/>
          <a:lstStyle/>
          <a:p>
            <a:fld id="{CC107B3C-AA21-48FF-94DC-C4107AFD4F05}" type="datetimeFigureOut">
              <a:rPr lang="en-BS" smtClean="0"/>
              <a:t>05/04/2021</a:t>
            </a:fld>
            <a:endParaRPr lang="en-BS"/>
          </a:p>
        </p:txBody>
      </p:sp>
      <p:sp>
        <p:nvSpPr>
          <p:cNvPr id="6" name="Footer Placeholder 5">
            <a:extLst>
              <a:ext uri="{FF2B5EF4-FFF2-40B4-BE49-F238E27FC236}">
                <a16:creationId xmlns:a16="http://schemas.microsoft.com/office/drawing/2014/main" id="{B93E2E1D-C9B1-46B2-B5C8-DFFF7F02794E}"/>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6AA9F179-C326-4443-AFC2-41CC898E9CF2}"/>
              </a:ext>
            </a:extLst>
          </p:cNvPr>
          <p:cNvSpPr>
            <a:spLocks noGrp="1"/>
          </p:cNvSpPr>
          <p:nvPr>
            <p:ph type="sldNum" sz="quarter" idx="12"/>
          </p:nvPr>
        </p:nvSpPr>
        <p:spPr/>
        <p:txBody>
          <a:bodyPr/>
          <a:lstStyle/>
          <a:p>
            <a:fld id="{96CC665E-12A9-4206-A3CF-BA0408FFACFC}" type="slidenum">
              <a:rPr lang="en-BS" smtClean="0"/>
              <a:t>‹#›</a:t>
            </a:fld>
            <a:endParaRPr lang="en-BS"/>
          </a:p>
        </p:txBody>
      </p:sp>
    </p:spTree>
    <p:extLst>
      <p:ext uri="{BB962C8B-B14F-4D97-AF65-F5344CB8AC3E}">
        <p14:creationId xmlns:p14="http://schemas.microsoft.com/office/powerpoint/2010/main" val="318713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E270-BA80-4D23-939D-3F1627AB00A9}"/>
              </a:ext>
            </a:extLst>
          </p:cNvPr>
          <p:cNvSpPr>
            <a:spLocks noGrp="1"/>
          </p:cNvSpPr>
          <p:nvPr>
            <p:ph type="title"/>
          </p:nvPr>
        </p:nvSpPr>
        <p:spPr>
          <a:xfrm>
            <a:off x="839788" y="365125"/>
            <a:ext cx="10515600" cy="1325563"/>
          </a:xfrm>
        </p:spPr>
        <p:txBody>
          <a:bodyPr/>
          <a:lstStyle/>
          <a:p>
            <a:r>
              <a:rPr lang="en-US"/>
              <a:t>Click to edit Master title style</a:t>
            </a:r>
            <a:endParaRPr lang="en-BS"/>
          </a:p>
        </p:txBody>
      </p:sp>
      <p:sp>
        <p:nvSpPr>
          <p:cNvPr id="3" name="Text Placeholder 2">
            <a:extLst>
              <a:ext uri="{FF2B5EF4-FFF2-40B4-BE49-F238E27FC236}">
                <a16:creationId xmlns:a16="http://schemas.microsoft.com/office/drawing/2014/main" id="{E356C401-1204-4968-970D-86A385A958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796C5-DCF1-4F7E-B2A4-F597236702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5" name="Text Placeholder 4">
            <a:extLst>
              <a:ext uri="{FF2B5EF4-FFF2-40B4-BE49-F238E27FC236}">
                <a16:creationId xmlns:a16="http://schemas.microsoft.com/office/drawing/2014/main" id="{33DBA1DA-1707-4F09-8918-591D9E107A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EB48FE-92BE-4D55-AB7B-6F4B854EAB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7" name="Date Placeholder 6">
            <a:extLst>
              <a:ext uri="{FF2B5EF4-FFF2-40B4-BE49-F238E27FC236}">
                <a16:creationId xmlns:a16="http://schemas.microsoft.com/office/drawing/2014/main" id="{026A57FD-36BF-4B5D-A4E0-1A24CE942337}"/>
              </a:ext>
            </a:extLst>
          </p:cNvPr>
          <p:cNvSpPr>
            <a:spLocks noGrp="1"/>
          </p:cNvSpPr>
          <p:nvPr>
            <p:ph type="dt" sz="half" idx="10"/>
          </p:nvPr>
        </p:nvSpPr>
        <p:spPr/>
        <p:txBody>
          <a:bodyPr/>
          <a:lstStyle/>
          <a:p>
            <a:fld id="{CC107B3C-AA21-48FF-94DC-C4107AFD4F05}" type="datetimeFigureOut">
              <a:rPr lang="en-BS" smtClean="0"/>
              <a:t>05/04/2021</a:t>
            </a:fld>
            <a:endParaRPr lang="en-BS"/>
          </a:p>
        </p:txBody>
      </p:sp>
      <p:sp>
        <p:nvSpPr>
          <p:cNvPr id="8" name="Footer Placeholder 7">
            <a:extLst>
              <a:ext uri="{FF2B5EF4-FFF2-40B4-BE49-F238E27FC236}">
                <a16:creationId xmlns:a16="http://schemas.microsoft.com/office/drawing/2014/main" id="{3C6FC657-3D74-451D-BE6F-3FFC11061FC8}"/>
              </a:ext>
            </a:extLst>
          </p:cNvPr>
          <p:cNvSpPr>
            <a:spLocks noGrp="1"/>
          </p:cNvSpPr>
          <p:nvPr>
            <p:ph type="ftr" sz="quarter" idx="11"/>
          </p:nvPr>
        </p:nvSpPr>
        <p:spPr/>
        <p:txBody>
          <a:bodyPr/>
          <a:lstStyle/>
          <a:p>
            <a:endParaRPr lang="en-BS"/>
          </a:p>
        </p:txBody>
      </p:sp>
      <p:sp>
        <p:nvSpPr>
          <p:cNvPr id="9" name="Slide Number Placeholder 8">
            <a:extLst>
              <a:ext uri="{FF2B5EF4-FFF2-40B4-BE49-F238E27FC236}">
                <a16:creationId xmlns:a16="http://schemas.microsoft.com/office/drawing/2014/main" id="{20A3E588-68E4-4D4F-A7D3-B7489FA7B04C}"/>
              </a:ext>
            </a:extLst>
          </p:cNvPr>
          <p:cNvSpPr>
            <a:spLocks noGrp="1"/>
          </p:cNvSpPr>
          <p:nvPr>
            <p:ph type="sldNum" sz="quarter" idx="12"/>
          </p:nvPr>
        </p:nvSpPr>
        <p:spPr/>
        <p:txBody>
          <a:bodyPr/>
          <a:lstStyle/>
          <a:p>
            <a:fld id="{96CC665E-12A9-4206-A3CF-BA0408FFACFC}" type="slidenum">
              <a:rPr lang="en-BS" smtClean="0"/>
              <a:t>‹#›</a:t>
            </a:fld>
            <a:endParaRPr lang="en-BS"/>
          </a:p>
        </p:txBody>
      </p:sp>
    </p:spTree>
    <p:extLst>
      <p:ext uri="{BB962C8B-B14F-4D97-AF65-F5344CB8AC3E}">
        <p14:creationId xmlns:p14="http://schemas.microsoft.com/office/powerpoint/2010/main" val="328142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7734-EE58-4FE4-AF9C-FD6F207198E8}"/>
              </a:ext>
            </a:extLst>
          </p:cNvPr>
          <p:cNvSpPr>
            <a:spLocks noGrp="1"/>
          </p:cNvSpPr>
          <p:nvPr>
            <p:ph type="title"/>
          </p:nvPr>
        </p:nvSpPr>
        <p:spPr/>
        <p:txBody>
          <a:bodyPr/>
          <a:lstStyle/>
          <a:p>
            <a:r>
              <a:rPr lang="en-US"/>
              <a:t>Click to edit Master title style</a:t>
            </a:r>
            <a:endParaRPr lang="en-BS"/>
          </a:p>
        </p:txBody>
      </p:sp>
      <p:sp>
        <p:nvSpPr>
          <p:cNvPr id="3" name="Date Placeholder 2">
            <a:extLst>
              <a:ext uri="{FF2B5EF4-FFF2-40B4-BE49-F238E27FC236}">
                <a16:creationId xmlns:a16="http://schemas.microsoft.com/office/drawing/2014/main" id="{13C7AFF7-4DA8-4DAA-B9D7-CB72F4508323}"/>
              </a:ext>
            </a:extLst>
          </p:cNvPr>
          <p:cNvSpPr>
            <a:spLocks noGrp="1"/>
          </p:cNvSpPr>
          <p:nvPr>
            <p:ph type="dt" sz="half" idx="10"/>
          </p:nvPr>
        </p:nvSpPr>
        <p:spPr/>
        <p:txBody>
          <a:bodyPr/>
          <a:lstStyle/>
          <a:p>
            <a:fld id="{CC107B3C-AA21-48FF-94DC-C4107AFD4F05}" type="datetimeFigureOut">
              <a:rPr lang="en-BS" smtClean="0"/>
              <a:t>05/04/2021</a:t>
            </a:fld>
            <a:endParaRPr lang="en-BS"/>
          </a:p>
        </p:txBody>
      </p:sp>
      <p:sp>
        <p:nvSpPr>
          <p:cNvPr id="4" name="Footer Placeholder 3">
            <a:extLst>
              <a:ext uri="{FF2B5EF4-FFF2-40B4-BE49-F238E27FC236}">
                <a16:creationId xmlns:a16="http://schemas.microsoft.com/office/drawing/2014/main" id="{DF8DA125-A008-41B0-9D3C-F6E6A8784A25}"/>
              </a:ext>
            </a:extLst>
          </p:cNvPr>
          <p:cNvSpPr>
            <a:spLocks noGrp="1"/>
          </p:cNvSpPr>
          <p:nvPr>
            <p:ph type="ftr" sz="quarter" idx="11"/>
          </p:nvPr>
        </p:nvSpPr>
        <p:spPr/>
        <p:txBody>
          <a:bodyPr/>
          <a:lstStyle/>
          <a:p>
            <a:endParaRPr lang="en-BS"/>
          </a:p>
        </p:txBody>
      </p:sp>
      <p:sp>
        <p:nvSpPr>
          <p:cNvPr id="5" name="Slide Number Placeholder 4">
            <a:extLst>
              <a:ext uri="{FF2B5EF4-FFF2-40B4-BE49-F238E27FC236}">
                <a16:creationId xmlns:a16="http://schemas.microsoft.com/office/drawing/2014/main" id="{85095415-B38A-4B94-8629-3F0C5DD9BB2D}"/>
              </a:ext>
            </a:extLst>
          </p:cNvPr>
          <p:cNvSpPr>
            <a:spLocks noGrp="1"/>
          </p:cNvSpPr>
          <p:nvPr>
            <p:ph type="sldNum" sz="quarter" idx="12"/>
          </p:nvPr>
        </p:nvSpPr>
        <p:spPr/>
        <p:txBody>
          <a:bodyPr/>
          <a:lstStyle/>
          <a:p>
            <a:fld id="{96CC665E-12A9-4206-A3CF-BA0408FFACFC}" type="slidenum">
              <a:rPr lang="en-BS" smtClean="0"/>
              <a:t>‹#›</a:t>
            </a:fld>
            <a:endParaRPr lang="en-BS"/>
          </a:p>
        </p:txBody>
      </p:sp>
    </p:spTree>
    <p:extLst>
      <p:ext uri="{BB962C8B-B14F-4D97-AF65-F5344CB8AC3E}">
        <p14:creationId xmlns:p14="http://schemas.microsoft.com/office/powerpoint/2010/main" val="137035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884C52-E51F-428F-88D2-D936B5EC77C5}"/>
              </a:ext>
            </a:extLst>
          </p:cNvPr>
          <p:cNvSpPr>
            <a:spLocks noGrp="1"/>
          </p:cNvSpPr>
          <p:nvPr>
            <p:ph type="dt" sz="half" idx="10"/>
          </p:nvPr>
        </p:nvSpPr>
        <p:spPr/>
        <p:txBody>
          <a:bodyPr/>
          <a:lstStyle/>
          <a:p>
            <a:fld id="{CC107B3C-AA21-48FF-94DC-C4107AFD4F05}" type="datetimeFigureOut">
              <a:rPr lang="en-BS" smtClean="0"/>
              <a:t>05/04/2021</a:t>
            </a:fld>
            <a:endParaRPr lang="en-BS"/>
          </a:p>
        </p:txBody>
      </p:sp>
      <p:sp>
        <p:nvSpPr>
          <p:cNvPr id="3" name="Footer Placeholder 2">
            <a:extLst>
              <a:ext uri="{FF2B5EF4-FFF2-40B4-BE49-F238E27FC236}">
                <a16:creationId xmlns:a16="http://schemas.microsoft.com/office/drawing/2014/main" id="{9A1805E4-A465-4AFF-9030-CF2D4B9591FE}"/>
              </a:ext>
            </a:extLst>
          </p:cNvPr>
          <p:cNvSpPr>
            <a:spLocks noGrp="1"/>
          </p:cNvSpPr>
          <p:nvPr>
            <p:ph type="ftr" sz="quarter" idx="11"/>
          </p:nvPr>
        </p:nvSpPr>
        <p:spPr/>
        <p:txBody>
          <a:bodyPr/>
          <a:lstStyle/>
          <a:p>
            <a:endParaRPr lang="en-BS"/>
          </a:p>
        </p:txBody>
      </p:sp>
      <p:sp>
        <p:nvSpPr>
          <p:cNvPr id="4" name="Slide Number Placeholder 3">
            <a:extLst>
              <a:ext uri="{FF2B5EF4-FFF2-40B4-BE49-F238E27FC236}">
                <a16:creationId xmlns:a16="http://schemas.microsoft.com/office/drawing/2014/main" id="{E611DFAC-C52F-4E31-A4E2-CC7FC11AC8EF}"/>
              </a:ext>
            </a:extLst>
          </p:cNvPr>
          <p:cNvSpPr>
            <a:spLocks noGrp="1"/>
          </p:cNvSpPr>
          <p:nvPr>
            <p:ph type="sldNum" sz="quarter" idx="12"/>
          </p:nvPr>
        </p:nvSpPr>
        <p:spPr/>
        <p:txBody>
          <a:bodyPr/>
          <a:lstStyle/>
          <a:p>
            <a:fld id="{96CC665E-12A9-4206-A3CF-BA0408FFACFC}" type="slidenum">
              <a:rPr lang="en-BS" smtClean="0"/>
              <a:t>‹#›</a:t>
            </a:fld>
            <a:endParaRPr lang="en-BS"/>
          </a:p>
        </p:txBody>
      </p:sp>
    </p:spTree>
    <p:extLst>
      <p:ext uri="{BB962C8B-B14F-4D97-AF65-F5344CB8AC3E}">
        <p14:creationId xmlns:p14="http://schemas.microsoft.com/office/powerpoint/2010/main" val="368159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38CEF-E69E-4FF2-9578-66FD3234B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S"/>
          </a:p>
        </p:txBody>
      </p:sp>
      <p:sp>
        <p:nvSpPr>
          <p:cNvPr id="3" name="Content Placeholder 2">
            <a:extLst>
              <a:ext uri="{FF2B5EF4-FFF2-40B4-BE49-F238E27FC236}">
                <a16:creationId xmlns:a16="http://schemas.microsoft.com/office/drawing/2014/main" id="{71C3C367-0237-4B57-BAE2-3937648AC1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Text Placeholder 3">
            <a:extLst>
              <a:ext uri="{FF2B5EF4-FFF2-40B4-BE49-F238E27FC236}">
                <a16:creationId xmlns:a16="http://schemas.microsoft.com/office/drawing/2014/main" id="{D11A67F3-245C-4C20-9161-A42266E88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70BA6E-96B6-4FDB-A942-607D765186C2}"/>
              </a:ext>
            </a:extLst>
          </p:cNvPr>
          <p:cNvSpPr>
            <a:spLocks noGrp="1"/>
          </p:cNvSpPr>
          <p:nvPr>
            <p:ph type="dt" sz="half" idx="10"/>
          </p:nvPr>
        </p:nvSpPr>
        <p:spPr/>
        <p:txBody>
          <a:bodyPr/>
          <a:lstStyle/>
          <a:p>
            <a:fld id="{CC107B3C-AA21-48FF-94DC-C4107AFD4F05}" type="datetimeFigureOut">
              <a:rPr lang="en-BS" smtClean="0"/>
              <a:t>05/04/2021</a:t>
            </a:fld>
            <a:endParaRPr lang="en-BS"/>
          </a:p>
        </p:txBody>
      </p:sp>
      <p:sp>
        <p:nvSpPr>
          <p:cNvPr id="6" name="Footer Placeholder 5">
            <a:extLst>
              <a:ext uri="{FF2B5EF4-FFF2-40B4-BE49-F238E27FC236}">
                <a16:creationId xmlns:a16="http://schemas.microsoft.com/office/drawing/2014/main" id="{968B5912-95D1-4FCD-AE48-AFA55B471D76}"/>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68A61053-7F6E-408E-A995-18CE6394ABC9}"/>
              </a:ext>
            </a:extLst>
          </p:cNvPr>
          <p:cNvSpPr>
            <a:spLocks noGrp="1"/>
          </p:cNvSpPr>
          <p:nvPr>
            <p:ph type="sldNum" sz="quarter" idx="12"/>
          </p:nvPr>
        </p:nvSpPr>
        <p:spPr/>
        <p:txBody>
          <a:bodyPr/>
          <a:lstStyle/>
          <a:p>
            <a:fld id="{96CC665E-12A9-4206-A3CF-BA0408FFACFC}" type="slidenum">
              <a:rPr lang="en-BS" smtClean="0"/>
              <a:t>‹#›</a:t>
            </a:fld>
            <a:endParaRPr lang="en-BS"/>
          </a:p>
        </p:txBody>
      </p:sp>
    </p:spTree>
    <p:extLst>
      <p:ext uri="{BB962C8B-B14F-4D97-AF65-F5344CB8AC3E}">
        <p14:creationId xmlns:p14="http://schemas.microsoft.com/office/powerpoint/2010/main" val="2890432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C979-63E0-49F7-95C8-8B0B96A2EE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S"/>
          </a:p>
        </p:txBody>
      </p:sp>
      <p:sp>
        <p:nvSpPr>
          <p:cNvPr id="3" name="Picture Placeholder 2">
            <a:extLst>
              <a:ext uri="{FF2B5EF4-FFF2-40B4-BE49-F238E27FC236}">
                <a16:creationId xmlns:a16="http://schemas.microsoft.com/office/drawing/2014/main" id="{7644B9C3-CA7E-4D16-84AB-8DA8EB2A6B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S"/>
          </a:p>
        </p:txBody>
      </p:sp>
      <p:sp>
        <p:nvSpPr>
          <p:cNvPr id="4" name="Text Placeholder 3">
            <a:extLst>
              <a:ext uri="{FF2B5EF4-FFF2-40B4-BE49-F238E27FC236}">
                <a16:creationId xmlns:a16="http://schemas.microsoft.com/office/drawing/2014/main" id="{B8508640-7500-40B7-8EA4-7E3F1CF0C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3BD4D0-1CF1-4D96-AA1F-5E654530B7FA}"/>
              </a:ext>
            </a:extLst>
          </p:cNvPr>
          <p:cNvSpPr>
            <a:spLocks noGrp="1"/>
          </p:cNvSpPr>
          <p:nvPr>
            <p:ph type="dt" sz="half" idx="10"/>
          </p:nvPr>
        </p:nvSpPr>
        <p:spPr/>
        <p:txBody>
          <a:bodyPr/>
          <a:lstStyle/>
          <a:p>
            <a:fld id="{CC107B3C-AA21-48FF-94DC-C4107AFD4F05}" type="datetimeFigureOut">
              <a:rPr lang="en-BS" smtClean="0"/>
              <a:t>05/04/2021</a:t>
            </a:fld>
            <a:endParaRPr lang="en-BS"/>
          </a:p>
        </p:txBody>
      </p:sp>
      <p:sp>
        <p:nvSpPr>
          <p:cNvPr id="6" name="Footer Placeholder 5">
            <a:extLst>
              <a:ext uri="{FF2B5EF4-FFF2-40B4-BE49-F238E27FC236}">
                <a16:creationId xmlns:a16="http://schemas.microsoft.com/office/drawing/2014/main" id="{1CBB2147-F039-497D-9910-2B52811B7075}"/>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88748C26-1654-4FFD-81BD-01A4E9A4E4C4}"/>
              </a:ext>
            </a:extLst>
          </p:cNvPr>
          <p:cNvSpPr>
            <a:spLocks noGrp="1"/>
          </p:cNvSpPr>
          <p:nvPr>
            <p:ph type="sldNum" sz="quarter" idx="12"/>
          </p:nvPr>
        </p:nvSpPr>
        <p:spPr/>
        <p:txBody>
          <a:bodyPr/>
          <a:lstStyle/>
          <a:p>
            <a:fld id="{96CC665E-12A9-4206-A3CF-BA0408FFACFC}" type="slidenum">
              <a:rPr lang="en-BS" smtClean="0"/>
              <a:t>‹#›</a:t>
            </a:fld>
            <a:endParaRPr lang="en-BS"/>
          </a:p>
        </p:txBody>
      </p:sp>
    </p:spTree>
    <p:extLst>
      <p:ext uri="{BB962C8B-B14F-4D97-AF65-F5344CB8AC3E}">
        <p14:creationId xmlns:p14="http://schemas.microsoft.com/office/powerpoint/2010/main" val="3195217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682F13-8993-49F1-91AE-AF799D454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S"/>
          </a:p>
        </p:txBody>
      </p:sp>
      <p:sp>
        <p:nvSpPr>
          <p:cNvPr id="3" name="Text Placeholder 2">
            <a:extLst>
              <a:ext uri="{FF2B5EF4-FFF2-40B4-BE49-F238E27FC236}">
                <a16:creationId xmlns:a16="http://schemas.microsoft.com/office/drawing/2014/main" id="{AC6111A3-384F-4D6D-9440-F9E36319EA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13BCB1E6-088E-4BBE-8CC1-5AB4445B4C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07B3C-AA21-48FF-94DC-C4107AFD4F05}" type="datetimeFigureOut">
              <a:rPr lang="en-BS" smtClean="0"/>
              <a:t>05/04/2021</a:t>
            </a:fld>
            <a:endParaRPr lang="en-BS"/>
          </a:p>
        </p:txBody>
      </p:sp>
      <p:sp>
        <p:nvSpPr>
          <p:cNvPr id="5" name="Footer Placeholder 4">
            <a:extLst>
              <a:ext uri="{FF2B5EF4-FFF2-40B4-BE49-F238E27FC236}">
                <a16:creationId xmlns:a16="http://schemas.microsoft.com/office/drawing/2014/main" id="{A6C41BBF-1CFE-499A-94CE-DCA66A767F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S"/>
          </a:p>
        </p:txBody>
      </p:sp>
      <p:sp>
        <p:nvSpPr>
          <p:cNvPr id="6" name="Slide Number Placeholder 5">
            <a:extLst>
              <a:ext uri="{FF2B5EF4-FFF2-40B4-BE49-F238E27FC236}">
                <a16:creationId xmlns:a16="http://schemas.microsoft.com/office/drawing/2014/main" id="{3DC3829E-EFAE-4634-B1DE-A1C2298C39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C665E-12A9-4206-A3CF-BA0408FFACFC}" type="slidenum">
              <a:rPr lang="en-BS" smtClean="0"/>
              <a:t>‹#›</a:t>
            </a:fld>
            <a:endParaRPr lang="en-BS"/>
          </a:p>
        </p:txBody>
      </p:sp>
    </p:spTree>
    <p:extLst>
      <p:ext uri="{BB962C8B-B14F-4D97-AF65-F5344CB8AC3E}">
        <p14:creationId xmlns:p14="http://schemas.microsoft.com/office/powerpoint/2010/main" val="4177159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blueletterbible.org/kjv/proverbs/13/16/s_641016" TargetMode="External"/><Relationship Id="rId5" Type="http://schemas.openxmlformats.org/officeDocument/2006/relationships/hyperlink" Target="https://www.blueletterbible.org/kjv/proverbs/18/13/s_646013"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blueletterbible.org/nkjv/gen/39/9/s_39009"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F37B7034-6576-4B04-87F8-B3BAC5A0AD9B}"/>
              </a:ext>
            </a:extLst>
          </p:cNvPr>
          <p:cNvPicPr>
            <a:picLocks noChangeAspect="1"/>
          </p:cNvPicPr>
          <p:nvPr/>
        </p:nvPicPr>
        <p:blipFill rotWithShape="1">
          <a:blip r:embed="rId3"/>
          <a:srcRect l="8507" r="8237" b="2"/>
          <a:stretch/>
        </p:blipFill>
        <p:spPr>
          <a:xfrm>
            <a:off x="889000" y="0"/>
            <a:ext cx="10528300" cy="5956378"/>
          </a:xfrm>
          <a:prstGeom prst="rect">
            <a:avLst/>
          </a:prstGeom>
        </p:spPr>
      </p:pic>
      <p:sp>
        <p:nvSpPr>
          <p:cNvPr id="2" name="Title 1">
            <a:extLst>
              <a:ext uri="{FF2B5EF4-FFF2-40B4-BE49-F238E27FC236}">
                <a16:creationId xmlns:a16="http://schemas.microsoft.com/office/drawing/2014/main" id="{E856B86E-B3B2-422A-AA8D-A9DF1146B690}"/>
              </a:ext>
            </a:extLst>
          </p:cNvPr>
          <p:cNvSpPr>
            <a:spLocks noGrp="1"/>
          </p:cNvSpPr>
          <p:nvPr>
            <p:ph type="title"/>
          </p:nvPr>
        </p:nvSpPr>
        <p:spPr>
          <a:xfrm>
            <a:off x="1320800" y="681037"/>
            <a:ext cx="9982200" cy="1325563"/>
          </a:xfrm>
        </p:spPr>
        <p:txBody>
          <a:bodyPr>
            <a:normAutofit fontScale="90000"/>
          </a:bodyPr>
          <a:lstStyle/>
          <a:p>
            <a:r>
              <a:rPr lang="en-US" sz="6600" b="1" dirty="0"/>
              <a:t>WISDUMB</a:t>
            </a:r>
            <a:r>
              <a:rPr lang="en-US" sz="3200" dirty="0"/>
              <a:t> </a:t>
            </a:r>
            <a:r>
              <a:rPr lang="en-US" sz="4400" dirty="0"/>
              <a:t>– </a:t>
            </a:r>
            <a:r>
              <a:rPr lang="en-US" sz="4400" b="1" dirty="0"/>
              <a:t>A Biblical Guide to make better decisions</a:t>
            </a:r>
            <a:br>
              <a:rPr lang="en-BS" sz="4400" dirty="0"/>
            </a:br>
            <a:endParaRPr lang="en-BS" dirty="0"/>
          </a:p>
        </p:txBody>
      </p:sp>
      <p:pic>
        <p:nvPicPr>
          <p:cNvPr id="5" name="Content Placeholder 4">
            <a:extLst>
              <a:ext uri="{FF2B5EF4-FFF2-40B4-BE49-F238E27FC236}">
                <a16:creationId xmlns:a16="http://schemas.microsoft.com/office/drawing/2014/main" id="{659772C8-BF01-4627-A4AE-B404EF21D951}"/>
              </a:ext>
            </a:extLst>
          </p:cNvPr>
          <p:cNvPicPr>
            <a:picLocks noGrp="1" noChangeAspect="1"/>
          </p:cNvPicPr>
          <p:nvPr>
            <p:ph idx="1"/>
          </p:nvPr>
        </p:nvPicPr>
        <p:blipFill>
          <a:blip r:embed="rId4"/>
          <a:stretch>
            <a:fillRect/>
          </a:stretch>
        </p:blipFill>
        <p:spPr>
          <a:xfrm>
            <a:off x="2991465" y="2006600"/>
            <a:ext cx="6209070" cy="3216588"/>
          </a:xfrm>
        </p:spPr>
      </p:pic>
      <p:pic>
        <p:nvPicPr>
          <p:cNvPr id="10" name="Picture 9">
            <a:extLst>
              <a:ext uri="{FF2B5EF4-FFF2-40B4-BE49-F238E27FC236}">
                <a16:creationId xmlns:a16="http://schemas.microsoft.com/office/drawing/2014/main" id="{DF671D64-E042-40E2-9F9A-328007F58F26}"/>
              </a:ext>
            </a:extLst>
          </p:cNvPr>
          <p:cNvPicPr/>
          <p:nvPr/>
        </p:nvPicPr>
        <p:blipFill>
          <a:blip r:embed="rId5">
            <a:extLst>
              <a:ext uri="{BEBA8EAE-BF5A-486C-A8C5-ECC9F3942E4B}">
                <a14:imgProps xmlns:a14="http://schemas.microsoft.com/office/drawing/2010/main">
                  <a14:imgLayer r:embed="rId6">
                    <a14:imgEffect>
                      <a14:backgroundRemoval t="9595" b="93177" l="10000" r="93673">
                        <a14:foregroundMark x1="44694" y1="30490" x2="44694" y2="30490"/>
                        <a14:foregroundMark x1="42449" y1="34755" x2="42449" y2="34755"/>
                        <a14:foregroundMark x1="18571" y1="42004" x2="18571" y2="42004"/>
                        <a14:foregroundMark x1="10408" y1="68657" x2="10408" y2="68657"/>
                        <a14:foregroundMark x1="23265" y1="75906" x2="23265" y2="75906"/>
                        <a14:foregroundMark x1="25102" y1="65885" x2="25102" y2="65885"/>
                        <a14:foregroundMark x1="29184" y1="53092" x2="29184" y2="53092"/>
                        <a14:foregroundMark x1="34898" y1="45203" x2="34898" y2="45203"/>
                        <a14:foregroundMark x1="90816" y1="38380" x2="90816" y2="38380"/>
                        <a14:foregroundMark x1="66939" y1="93177" x2="66939" y2="93177"/>
                        <a14:foregroundMark x1="93673" y1="47974" x2="93673" y2="47974"/>
                      </a14:backgroundRemoval>
                    </a14:imgEffect>
                  </a14:imgLayer>
                </a14:imgProps>
              </a:ext>
              <a:ext uri="{28A0092B-C50C-407E-A947-70E740481C1C}">
                <a14:useLocalDpi xmlns:a14="http://schemas.microsoft.com/office/drawing/2010/main" val="0"/>
              </a:ext>
            </a:extLst>
          </a:blip>
          <a:stretch>
            <a:fillRect/>
          </a:stretch>
        </p:blipFill>
        <p:spPr>
          <a:xfrm>
            <a:off x="8267700" y="5956379"/>
            <a:ext cx="822018" cy="800022"/>
          </a:xfrm>
          <a:prstGeom prst="rect">
            <a:avLst/>
          </a:prstGeom>
        </p:spPr>
      </p:pic>
      <p:sp>
        <p:nvSpPr>
          <p:cNvPr id="11" name="TextBox 10">
            <a:extLst>
              <a:ext uri="{FF2B5EF4-FFF2-40B4-BE49-F238E27FC236}">
                <a16:creationId xmlns:a16="http://schemas.microsoft.com/office/drawing/2014/main" id="{6FC78528-6105-412B-8EDC-AEABB7579C0B}"/>
              </a:ext>
            </a:extLst>
          </p:cNvPr>
          <p:cNvSpPr txBox="1"/>
          <p:nvPr/>
        </p:nvSpPr>
        <p:spPr>
          <a:xfrm>
            <a:off x="9089718" y="6176963"/>
            <a:ext cx="2508865" cy="371788"/>
          </a:xfrm>
          <a:prstGeom prst="rect">
            <a:avLst/>
          </a:prstGeom>
          <a:noFill/>
        </p:spPr>
        <p:txBody>
          <a:bodyPr wrap="square" rtlCol="0">
            <a:spAutoFit/>
          </a:bodyPr>
          <a:lstStyle/>
          <a:p>
            <a:r>
              <a:rPr lang="en-US" b="1" dirty="0"/>
              <a:t>www.digitaldisciple.org</a:t>
            </a:r>
            <a:endParaRPr lang="en-BS" b="1" dirty="0"/>
          </a:p>
        </p:txBody>
      </p:sp>
    </p:spTree>
    <p:extLst>
      <p:ext uri="{BB962C8B-B14F-4D97-AF65-F5344CB8AC3E}">
        <p14:creationId xmlns:p14="http://schemas.microsoft.com/office/powerpoint/2010/main" val="1185089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DE1F7-6D95-42BB-B760-F64AAC76D26A}"/>
              </a:ext>
            </a:extLst>
          </p:cNvPr>
          <p:cNvSpPr>
            <a:spLocks noGrp="1"/>
          </p:cNvSpPr>
          <p:nvPr>
            <p:ph type="title"/>
          </p:nvPr>
        </p:nvSpPr>
        <p:spPr>
          <a:xfrm>
            <a:off x="797705" y="1588012"/>
            <a:ext cx="3377183" cy="3681976"/>
          </a:xfrm>
          <a:noFill/>
        </p:spPr>
        <p:txBody>
          <a:bodyPr vert="horz" lIns="91440" tIns="45720" rIns="91440" bIns="45720" rtlCol="0" anchor="b">
            <a:noAutofit/>
          </a:bodyPr>
          <a:lstStyle/>
          <a:p>
            <a:pPr algn="ctr"/>
            <a:r>
              <a:rPr lang="en-US" sz="3600" dirty="0">
                <a:solidFill>
                  <a:schemeClr val="bg1"/>
                </a:solidFill>
              </a:rPr>
              <a:t>How do you determine who is the appropriate person to seek advice from when making a decision?</a:t>
            </a:r>
          </a:p>
        </p:txBody>
      </p:sp>
      <p:pic>
        <p:nvPicPr>
          <p:cNvPr id="4" name="Content Placeholder 3">
            <a:extLst>
              <a:ext uri="{FF2B5EF4-FFF2-40B4-BE49-F238E27FC236}">
                <a16:creationId xmlns:a16="http://schemas.microsoft.com/office/drawing/2014/main" id="{A90C3033-E48A-4187-9643-39BB1C32E8FE}"/>
              </a:ext>
            </a:extLst>
          </p:cNvPr>
          <p:cNvPicPr>
            <a:picLocks noGrp="1" noChangeAspect="1"/>
          </p:cNvPicPr>
          <p:nvPr>
            <p:ph idx="1"/>
          </p:nvPr>
        </p:nvPicPr>
        <p:blipFill rotWithShape="1">
          <a:blip r:embed="rId3"/>
          <a:srcRect l="8371" r="8373" b="2"/>
          <a:stretch/>
        </p:blipFill>
        <p:spPr>
          <a:xfrm>
            <a:off x="4679349" y="10"/>
            <a:ext cx="7537704" cy="6857990"/>
          </a:xfrm>
          <a:prstGeom prst="rect">
            <a:avLst/>
          </a:prstGeom>
        </p:spPr>
      </p:pic>
      <p:pic>
        <p:nvPicPr>
          <p:cNvPr id="8194" name="Picture 2" descr="FreeBibleimages :: Moses and the Red Sea :: God opens a path ...">
            <a:extLst>
              <a:ext uri="{FF2B5EF4-FFF2-40B4-BE49-F238E27FC236}">
                <a16:creationId xmlns:a16="http://schemas.microsoft.com/office/drawing/2014/main" id="{3FC299C9-1767-452E-9DD1-2A2745AB2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4989" y="325676"/>
            <a:ext cx="3624196" cy="271814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hoboam on throne | The bible movie, Old testament, Bible lessons ...">
            <a:extLst>
              <a:ext uri="{FF2B5EF4-FFF2-40B4-BE49-F238E27FC236}">
                <a16:creationId xmlns:a16="http://schemas.microsoft.com/office/drawing/2014/main" id="{187B0A99-9DAE-4D66-9CAB-A7211F4038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7824" y="3369489"/>
            <a:ext cx="3438525" cy="30956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EC697C-BB74-477B-AE40-2F2DCD689469}"/>
              </a:ext>
            </a:extLst>
          </p:cNvPr>
          <p:cNvSpPr txBox="1"/>
          <p:nvPr/>
        </p:nvSpPr>
        <p:spPr>
          <a:xfrm>
            <a:off x="8957909" y="653697"/>
            <a:ext cx="3130420" cy="2062103"/>
          </a:xfrm>
          <a:prstGeom prst="rect">
            <a:avLst/>
          </a:prstGeom>
          <a:noFill/>
        </p:spPr>
        <p:txBody>
          <a:bodyPr wrap="square" rtlCol="0">
            <a:spAutoFit/>
          </a:bodyPr>
          <a:lstStyle/>
          <a:p>
            <a:r>
              <a:rPr lang="en-US" sz="3200" dirty="0"/>
              <a:t>Exodus 18 – Moses takes advice from Jethro</a:t>
            </a:r>
            <a:endParaRPr lang="en-BS" sz="3200" dirty="0"/>
          </a:p>
        </p:txBody>
      </p:sp>
      <p:sp>
        <p:nvSpPr>
          <p:cNvPr id="8" name="TextBox 7">
            <a:extLst>
              <a:ext uri="{FF2B5EF4-FFF2-40B4-BE49-F238E27FC236}">
                <a16:creationId xmlns:a16="http://schemas.microsoft.com/office/drawing/2014/main" id="{E2E83173-32C4-4F7C-ABBE-829D2DE8FB3A}"/>
              </a:ext>
            </a:extLst>
          </p:cNvPr>
          <p:cNvSpPr txBox="1"/>
          <p:nvPr/>
        </p:nvSpPr>
        <p:spPr>
          <a:xfrm>
            <a:off x="8911491" y="3369487"/>
            <a:ext cx="3130420" cy="3046988"/>
          </a:xfrm>
          <a:prstGeom prst="rect">
            <a:avLst/>
          </a:prstGeom>
          <a:noFill/>
        </p:spPr>
        <p:txBody>
          <a:bodyPr wrap="square" rtlCol="0">
            <a:spAutoFit/>
          </a:bodyPr>
          <a:lstStyle/>
          <a:p>
            <a:r>
              <a:rPr lang="en-US" sz="3200" dirty="0"/>
              <a:t>King Rehoboam listened to the advice from his friends rather than his advisors 1 Kings 12</a:t>
            </a:r>
            <a:endParaRPr lang="en-BS" sz="3200" dirty="0"/>
          </a:p>
        </p:txBody>
      </p:sp>
    </p:spTree>
    <p:extLst>
      <p:ext uri="{BB962C8B-B14F-4D97-AF65-F5344CB8AC3E}">
        <p14:creationId xmlns:p14="http://schemas.microsoft.com/office/powerpoint/2010/main" val="372214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90C3033-E48A-4187-9643-39BB1C32E8FE}"/>
              </a:ext>
            </a:extLst>
          </p:cNvPr>
          <p:cNvPicPr>
            <a:picLocks noGrp="1" noChangeAspect="1"/>
          </p:cNvPicPr>
          <p:nvPr>
            <p:ph idx="1"/>
          </p:nvPr>
        </p:nvPicPr>
        <p:blipFill rotWithShape="1">
          <a:blip r:embed="rId3"/>
          <a:srcRect t="12870" b="12872"/>
          <a:stretch/>
        </p:blipFill>
        <p:spPr>
          <a:xfrm>
            <a:off x="0" y="10"/>
            <a:ext cx="12191980" cy="6857990"/>
          </a:xfrm>
          <a:prstGeom prst="rect">
            <a:avLst/>
          </a:prstGeom>
        </p:spPr>
      </p:pic>
      <p:sp>
        <p:nvSpPr>
          <p:cNvPr id="21" name="Rectangle 2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2EF9F34-4F6A-4250-9049-7C0D3B2AE315}"/>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rPr>
              <a:t>Biblical Guideline - Be informed. Do I have all the facts?</a:t>
            </a:r>
            <a:endParaRPr lang="en-US" sz="3600" dirty="0">
              <a:solidFill>
                <a:schemeClr val="tx1">
                  <a:lumMod val="85000"/>
                  <a:lumOff val="15000"/>
                </a:schemeClr>
              </a:solidFill>
            </a:endParaRPr>
          </a:p>
        </p:txBody>
      </p:sp>
      <p:cxnSp>
        <p:nvCxnSpPr>
          <p:cNvPr id="23" name="Straight Connector 2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11266" name="Picture 2" descr="Assignment on Making Informed Decision - Assignments Articles and ...">
            <a:extLst>
              <a:ext uri="{FF2B5EF4-FFF2-40B4-BE49-F238E27FC236}">
                <a16:creationId xmlns:a16="http://schemas.microsoft.com/office/drawing/2014/main" id="{6A245697-CA52-4232-9631-D9BE8FD2F3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2162579"/>
            <a:ext cx="4602479" cy="34518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BB176C6-1DFA-4C2D-A0EB-8640190F768D}"/>
              </a:ext>
            </a:extLst>
          </p:cNvPr>
          <p:cNvSpPr/>
          <p:nvPr/>
        </p:nvSpPr>
        <p:spPr>
          <a:xfrm>
            <a:off x="5243902" y="1356375"/>
            <a:ext cx="6830529" cy="5078313"/>
          </a:xfrm>
          <a:prstGeom prst="rect">
            <a:avLst/>
          </a:prstGeom>
        </p:spPr>
        <p:txBody>
          <a:bodyPr wrap="square">
            <a:spAutoFit/>
          </a:bodyPr>
          <a:lstStyle/>
          <a:p>
            <a:pPr lvl="0"/>
            <a:r>
              <a:rPr lang="en-US" sz="3600" dirty="0">
                <a:solidFill>
                  <a:prstClr val="black"/>
                </a:solidFill>
                <a:hlinkClick r:id="rId5">
                  <a:extLst>
                    <a:ext uri="{A12FA001-AC4F-418D-AE19-62706E023703}">
                      <ahyp:hlinkClr xmlns:ahyp="http://schemas.microsoft.com/office/drawing/2018/hyperlinkcolor" val="tx"/>
                    </a:ext>
                  </a:extLst>
                </a:hlinkClick>
              </a:rPr>
              <a:t>Proverbs 18:13</a:t>
            </a:r>
            <a:r>
              <a:rPr lang="en-US" sz="3600" dirty="0">
                <a:solidFill>
                  <a:prstClr val="black"/>
                </a:solidFill>
              </a:rPr>
              <a:t> (NKJV)</a:t>
            </a:r>
          </a:p>
          <a:p>
            <a:pPr lvl="0"/>
            <a:r>
              <a:rPr lang="en-US" sz="3600" dirty="0">
                <a:solidFill>
                  <a:prstClr val="black"/>
                </a:solidFill>
              </a:rPr>
              <a:t>He who answers a matter before he hears it, It is folly and shame to him.</a:t>
            </a:r>
          </a:p>
          <a:p>
            <a:pPr lvl="0"/>
            <a:endParaRPr lang="en-US" sz="3600" dirty="0">
              <a:solidFill>
                <a:prstClr val="black"/>
              </a:solidFill>
            </a:endParaRPr>
          </a:p>
          <a:p>
            <a:r>
              <a:rPr lang="en-US" sz="3600" dirty="0">
                <a:solidFill>
                  <a:prstClr val="black"/>
                </a:solidFill>
                <a:hlinkClick r:id="rId6">
                  <a:extLst>
                    <a:ext uri="{A12FA001-AC4F-418D-AE19-62706E023703}">
                      <ahyp:hlinkClr xmlns:ahyp="http://schemas.microsoft.com/office/drawing/2018/hyperlinkcolor" val="tx"/>
                    </a:ext>
                  </a:extLst>
                </a:hlinkClick>
              </a:rPr>
              <a:t>Proverbs 13:16</a:t>
            </a:r>
            <a:r>
              <a:rPr lang="en-US" sz="3600" dirty="0">
                <a:solidFill>
                  <a:prstClr val="black"/>
                </a:solidFill>
              </a:rPr>
              <a:t> (NLT)</a:t>
            </a:r>
          </a:p>
          <a:p>
            <a:r>
              <a:rPr lang="en-US" sz="3600" dirty="0">
                <a:solidFill>
                  <a:prstClr val="black"/>
                </a:solidFill>
              </a:rPr>
              <a:t>Wise people think before they act;</a:t>
            </a:r>
            <a:br>
              <a:rPr lang="en-US" sz="3600" dirty="0">
                <a:solidFill>
                  <a:prstClr val="black"/>
                </a:solidFill>
              </a:rPr>
            </a:br>
            <a:r>
              <a:rPr lang="en-US" sz="3600" dirty="0">
                <a:solidFill>
                  <a:prstClr val="black"/>
                </a:solidFill>
              </a:rPr>
              <a:t>fools don’t—and even brag about their foolishness.</a:t>
            </a:r>
          </a:p>
        </p:txBody>
      </p:sp>
    </p:spTree>
    <p:extLst>
      <p:ext uri="{BB962C8B-B14F-4D97-AF65-F5344CB8AC3E}">
        <p14:creationId xmlns:p14="http://schemas.microsoft.com/office/powerpoint/2010/main" val="2195803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F6D0263-D0F7-4045-97A6-F5F93203145A}"/>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dirty="0">
                <a:solidFill>
                  <a:srgbClr val="FFFFFF"/>
                </a:solidFill>
              </a:rPr>
              <a:t>Biblical Guideline - Be Patient</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Be Patient | Writerly Debz">
            <a:extLst>
              <a:ext uri="{FF2B5EF4-FFF2-40B4-BE49-F238E27FC236}">
                <a16:creationId xmlns:a16="http://schemas.microsoft.com/office/drawing/2014/main" id="{0886F9FC-D0F3-48C4-A2C8-E52744E210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5539" y="2426818"/>
            <a:ext cx="3427973"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A90C3033-E48A-4187-9643-39BB1C32E8FE}"/>
              </a:ext>
            </a:extLst>
          </p:cNvPr>
          <p:cNvPicPr>
            <a:picLocks noGrp="1" noChangeAspect="1"/>
          </p:cNvPicPr>
          <p:nvPr>
            <p:ph idx="1"/>
          </p:nvPr>
        </p:nvPicPr>
        <p:blipFill rotWithShape="1">
          <a:blip r:embed="rId4"/>
          <a:srcRect l="8371" r="8373" b="2"/>
          <a:stretch/>
        </p:blipFill>
        <p:spPr>
          <a:xfrm>
            <a:off x="6678300" y="2165684"/>
            <a:ext cx="5157375" cy="4692316"/>
          </a:xfrm>
          <a:prstGeom prst="rect">
            <a:avLst/>
          </a:prstGeom>
        </p:spPr>
      </p:pic>
      <p:sp>
        <p:nvSpPr>
          <p:cNvPr id="6" name="TextBox 5">
            <a:extLst>
              <a:ext uri="{FF2B5EF4-FFF2-40B4-BE49-F238E27FC236}">
                <a16:creationId xmlns:a16="http://schemas.microsoft.com/office/drawing/2014/main" id="{0ED62C5F-25B0-4A98-9B70-53D4A72719F3}"/>
              </a:ext>
            </a:extLst>
          </p:cNvPr>
          <p:cNvSpPr txBox="1"/>
          <p:nvPr/>
        </p:nvSpPr>
        <p:spPr>
          <a:xfrm>
            <a:off x="7050036" y="2392582"/>
            <a:ext cx="4636169" cy="4031873"/>
          </a:xfrm>
          <a:prstGeom prst="rect">
            <a:avLst/>
          </a:prstGeom>
          <a:noFill/>
        </p:spPr>
        <p:txBody>
          <a:bodyPr wrap="square" rtlCol="0">
            <a:spAutoFit/>
          </a:bodyPr>
          <a:lstStyle/>
          <a:p>
            <a:r>
              <a:rPr lang="en-US" sz="3200" b="1" dirty="0"/>
              <a:t>1 Samuel 13:13 </a:t>
            </a:r>
            <a:r>
              <a:rPr lang="en-US" sz="3200" dirty="0"/>
              <a:t>(NIV) "You acted foolishly," Samuel said. "You have not kept the command the LORD your God gave you; if you had, he would have established your kingdom over Israel for all time.</a:t>
            </a:r>
          </a:p>
        </p:txBody>
      </p:sp>
    </p:spTree>
    <p:extLst>
      <p:ext uri="{BB962C8B-B14F-4D97-AF65-F5344CB8AC3E}">
        <p14:creationId xmlns:p14="http://schemas.microsoft.com/office/powerpoint/2010/main" val="902591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DE1F7-6D95-42BB-B760-F64AAC76D26A}"/>
              </a:ext>
            </a:extLst>
          </p:cNvPr>
          <p:cNvSpPr>
            <a:spLocks noGrp="1"/>
          </p:cNvSpPr>
          <p:nvPr>
            <p:ph type="title"/>
          </p:nvPr>
        </p:nvSpPr>
        <p:spPr>
          <a:xfrm>
            <a:off x="838200" y="585216"/>
            <a:ext cx="10515600" cy="1325563"/>
          </a:xfrm>
        </p:spPr>
        <p:txBody>
          <a:bodyPr vert="horz" lIns="91440" tIns="45720" rIns="91440" bIns="45720" rtlCol="0">
            <a:normAutofit/>
          </a:bodyPr>
          <a:lstStyle/>
          <a:p>
            <a:pPr algn="ctr">
              <a:spcAft>
                <a:spcPts val="600"/>
              </a:spcAft>
            </a:pPr>
            <a:r>
              <a:rPr lang="en-US" b="1" dirty="0">
                <a:solidFill>
                  <a:srgbClr val="FFFFFF"/>
                </a:solidFill>
              </a:rPr>
              <a:t>Biblical Guideline - Consider the consequences and the cost</a:t>
            </a:r>
            <a:endParaRPr lang="en-BS" dirty="0">
              <a:solidFill>
                <a:srgbClr val="FFFFFF"/>
              </a:solidFill>
            </a:endParaRPr>
          </a:p>
        </p:txBody>
      </p:sp>
      <p:pic>
        <p:nvPicPr>
          <p:cNvPr id="4" name="Content Placeholder 3" descr="A snow covered slope&#10;&#10;Description automatically generated">
            <a:extLst>
              <a:ext uri="{FF2B5EF4-FFF2-40B4-BE49-F238E27FC236}">
                <a16:creationId xmlns:a16="http://schemas.microsoft.com/office/drawing/2014/main" id="{A90C3033-E48A-4187-9643-39BB1C32E8FE}"/>
              </a:ext>
            </a:extLst>
          </p:cNvPr>
          <p:cNvPicPr>
            <a:picLocks noChangeAspect="1"/>
          </p:cNvPicPr>
          <p:nvPr/>
        </p:nvPicPr>
        <p:blipFill rotWithShape="1">
          <a:blip r:embed="rId3"/>
          <a:srcRect t="4573" r="3" b="17948"/>
          <a:stretch/>
        </p:blipFill>
        <p:spPr>
          <a:xfrm>
            <a:off x="548639" y="2570914"/>
            <a:ext cx="7054902" cy="4140697"/>
          </a:xfrm>
          <a:prstGeom prst="rect">
            <a:avLst/>
          </a:prstGeom>
        </p:spPr>
      </p:pic>
      <p:pic>
        <p:nvPicPr>
          <p:cNvPr id="2050" name="Picture 2" descr="Consistent Consequences">
            <a:extLst>
              <a:ext uri="{FF2B5EF4-FFF2-40B4-BE49-F238E27FC236}">
                <a16:creationId xmlns:a16="http://schemas.microsoft.com/office/drawing/2014/main" id="{778A85AE-087B-4B3D-99F5-D8549C738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2629" y="2659950"/>
            <a:ext cx="3276625" cy="31346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9762446-734D-44F7-A7D1-A524BC1D63D8}"/>
              </a:ext>
            </a:extLst>
          </p:cNvPr>
          <p:cNvSpPr/>
          <p:nvPr/>
        </p:nvSpPr>
        <p:spPr>
          <a:xfrm>
            <a:off x="1086861" y="2659950"/>
            <a:ext cx="5721783" cy="4031873"/>
          </a:xfrm>
          <a:prstGeom prst="rect">
            <a:avLst/>
          </a:prstGeom>
        </p:spPr>
        <p:txBody>
          <a:bodyPr wrap="square">
            <a:spAutoFit/>
          </a:bodyPr>
          <a:lstStyle/>
          <a:p>
            <a:r>
              <a:rPr lang="en-US" sz="3200" b="1" u="sng" dirty="0">
                <a:latin typeface="arial" panose="020B0604020202020204" pitchFamily="34" charset="0"/>
                <a:hlinkClick r:id="rId5">
                  <a:extLst>
                    <a:ext uri="{A12FA001-AC4F-418D-AE19-62706E023703}">
                      <ahyp:hlinkClr xmlns:ahyp="http://schemas.microsoft.com/office/drawing/2018/hyperlinkcolor" val="tx"/>
                    </a:ext>
                  </a:extLst>
                </a:hlinkClick>
              </a:rPr>
              <a:t>Gen 39:9</a:t>
            </a:r>
            <a:r>
              <a:rPr lang="en-US" sz="3200" b="1" u="sng" dirty="0">
                <a:latin typeface="arial" panose="020B0604020202020204" pitchFamily="34" charset="0"/>
              </a:rPr>
              <a:t> (NKJV)</a:t>
            </a:r>
            <a:r>
              <a:rPr lang="en-US" sz="3200" dirty="0">
                <a:latin typeface="arial" panose="020B0604020202020204" pitchFamily="34" charset="0"/>
              </a:rPr>
              <a:t>“</a:t>
            </a:r>
            <a:r>
              <a:rPr lang="en-US" sz="3200" i="1" dirty="0">
                <a:latin typeface="arial" panose="020B0604020202020204" pitchFamily="34" charset="0"/>
              </a:rPr>
              <a:t>There is</a:t>
            </a:r>
            <a:r>
              <a:rPr lang="en-US" sz="3200" dirty="0">
                <a:latin typeface="arial" panose="020B0604020202020204" pitchFamily="34" charset="0"/>
              </a:rPr>
              <a:t> no one greater in this house than I, nor has he kept back anything from me but you, because you </a:t>
            </a:r>
            <a:r>
              <a:rPr lang="en-US" sz="3200" i="1" dirty="0">
                <a:latin typeface="arial" panose="020B0604020202020204" pitchFamily="34" charset="0"/>
              </a:rPr>
              <a:t>are</a:t>
            </a:r>
            <a:r>
              <a:rPr lang="en-US" sz="3200" dirty="0">
                <a:latin typeface="arial" panose="020B0604020202020204" pitchFamily="34" charset="0"/>
              </a:rPr>
              <a:t> his wife. How then can I do this great wickedness, and sin against God?”</a:t>
            </a:r>
            <a:endParaRPr lang="en-US" sz="3200" b="0" i="0" dirty="0">
              <a:effectLst/>
              <a:latin typeface="arial" panose="020B0604020202020204" pitchFamily="34" charset="0"/>
            </a:endParaRPr>
          </a:p>
        </p:txBody>
      </p:sp>
    </p:spTree>
    <p:extLst>
      <p:ext uri="{BB962C8B-B14F-4D97-AF65-F5344CB8AC3E}">
        <p14:creationId xmlns:p14="http://schemas.microsoft.com/office/powerpoint/2010/main" val="345027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DE1F7-6D95-42BB-B760-F64AAC76D26A}"/>
              </a:ext>
            </a:extLst>
          </p:cNvPr>
          <p:cNvSpPr>
            <a:spLocks noGrp="1"/>
          </p:cNvSpPr>
          <p:nvPr>
            <p:ph type="title"/>
          </p:nvPr>
        </p:nvSpPr>
        <p:spPr>
          <a:xfrm>
            <a:off x="526073" y="1649264"/>
            <a:ext cx="11139854" cy="930447"/>
          </a:xfrm>
        </p:spPr>
        <p:txBody>
          <a:bodyPr vert="horz" lIns="91440" tIns="45720" rIns="91440" bIns="45720" rtlCol="0" anchor="b">
            <a:noAutofit/>
          </a:bodyPr>
          <a:lstStyle/>
          <a:p>
            <a:pPr algn="ct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r>
              <a:rPr lang="en-US" sz="4000" b="1" dirty="0">
                <a:solidFill>
                  <a:srgbClr val="FFFFFF"/>
                </a:solidFill>
              </a:rPr>
              <a:t>Biblical Guideline - Emotions should not guide your decision making</a:t>
            </a:r>
            <a:br>
              <a:rPr lang="en-US" sz="4000" b="1" dirty="0">
                <a:solidFill>
                  <a:srgbClr val="FFFFFF"/>
                </a:solidFill>
              </a:rPr>
            </a:br>
            <a:br>
              <a:rPr lang="en-US" sz="4000" b="1" dirty="0">
                <a:solidFill>
                  <a:srgbClr val="FFFFFF"/>
                </a:solidFill>
              </a:rPr>
            </a:br>
            <a:endParaRPr lang="en-US" sz="4000" b="1" dirty="0">
              <a:solidFill>
                <a:srgbClr val="FFFFFF"/>
              </a:solidFill>
            </a:endParaRP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A90C3033-E48A-4187-9643-39BB1C32E8FE}"/>
              </a:ext>
            </a:extLst>
          </p:cNvPr>
          <p:cNvPicPr>
            <a:picLocks noGrp="1" noChangeAspect="1"/>
          </p:cNvPicPr>
          <p:nvPr>
            <p:ph idx="1"/>
          </p:nvPr>
        </p:nvPicPr>
        <p:blipFill rotWithShape="1">
          <a:blip r:embed="rId3"/>
          <a:srcRect l="8371" r="8373" b="2"/>
          <a:stretch/>
        </p:blipFill>
        <p:spPr>
          <a:xfrm>
            <a:off x="34502" y="2294022"/>
            <a:ext cx="5988876" cy="4501260"/>
          </a:xfrm>
          <a:prstGeom prst="rect">
            <a:avLst/>
          </a:prstGeom>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074" name="Picture 2" descr="ESL Feelings and Emotions Activities, Games, Worksheets, Lesson Plans">
            <a:extLst>
              <a:ext uri="{FF2B5EF4-FFF2-40B4-BE49-F238E27FC236}">
                <a16:creationId xmlns:a16="http://schemas.microsoft.com/office/drawing/2014/main" id="{35B74660-5D30-4569-9242-F58089099CA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37461" y="2426817"/>
            <a:ext cx="5357657" cy="39976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E38942F-48E7-432F-9424-3F16E6581042}"/>
              </a:ext>
            </a:extLst>
          </p:cNvPr>
          <p:cNvSpPr/>
          <p:nvPr/>
        </p:nvSpPr>
        <p:spPr>
          <a:xfrm>
            <a:off x="34502" y="2420993"/>
            <a:ext cx="5861155" cy="4247317"/>
          </a:xfrm>
          <a:prstGeom prst="rect">
            <a:avLst/>
          </a:prstGeom>
        </p:spPr>
        <p:txBody>
          <a:bodyPr wrap="square">
            <a:spAutoFit/>
          </a:bodyPr>
          <a:lstStyle/>
          <a:p>
            <a:r>
              <a:rPr lang="en-US" sz="2700" dirty="0"/>
              <a:t>Heb 11:24-26 (NLT) It was by faith that Moses, when he grew up, refused to be called the son of Pharaoh’s daughter.</a:t>
            </a:r>
          </a:p>
          <a:p>
            <a:r>
              <a:rPr lang="en-US" sz="2700" dirty="0"/>
              <a:t>He chose to share the oppression of God’s people instead of enjoying the fleeting pleasures of sin.</a:t>
            </a:r>
          </a:p>
          <a:p>
            <a:r>
              <a:rPr lang="en-US" sz="2700" dirty="0"/>
              <a:t>He thought it was better to suffer for the sake of Christ than to own the treasures of Egypt, for he was looking ahead to his great reward.</a:t>
            </a:r>
          </a:p>
        </p:txBody>
      </p:sp>
    </p:spTree>
    <p:extLst>
      <p:ext uri="{BB962C8B-B14F-4D97-AF65-F5344CB8AC3E}">
        <p14:creationId xmlns:p14="http://schemas.microsoft.com/office/powerpoint/2010/main" val="312101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90C3033-E48A-4187-9643-39BB1C32E8FE}"/>
              </a:ext>
            </a:extLst>
          </p:cNvPr>
          <p:cNvPicPr>
            <a:picLocks noGrp="1" noChangeAspect="1"/>
          </p:cNvPicPr>
          <p:nvPr>
            <p:ph idx="1"/>
          </p:nvPr>
        </p:nvPicPr>
        <p:blipFill rotWithShape="1">
          <a:blip r:embed="rId3"/>
          <a:srcRect t="12870" b="12872"/>
          <a:stretch/>
        </p:blipFill>
        <p:spPr>
          <a:xfrm>
            <a:off x="0" y="10"/>
            <a:ext cx="12191980" cy="6857990"/>
          </a:xfrm>
          <a:prstGeom prst="rect">
            <a:avLst/>
          </a:prstGeom>
        </p:spPr>
      </p:pic>
      <p:sp>
        <p:nvSpPr>
          <p:cNvPr id="21" name="Rectangle 2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2EF9F34-4F6A-4250-9049-7C0D3B2AE315}"/>
              </a:ext>
            </a:extLst>
          </p:cNvPr>
          <p:cNvSpPr>
            <a:spLocks noGrp="1"/>
          </p:cNvSpPr>
          <p:nvPr>
            <p:ph type="title"/>
          </p:nvPr>
        </p:nvSpPr>
        <p:spPr>
          <a:xfrm>
            <a:off x="523875" y="425950"/>
            <a:ext cx="11210925" cy="744836"/>
          </a:xfrm>
        </p:spPr>
        <p:txBody>
          <a:bodyPr vert="horz" lIns="91440" tIns="45720" rIns="91440" bIns="45720" rtlCol="0" anchor="ctr">
            <a:normAutofit fontScale="90000"/>
          </a:bodyPr>
          <a:lstStyle/>
          <a:p>
            <a:pPr algn="ctr"/>
            <a:r>
              <a:rPr lang="en-US" sz="3600" b="1" dirty="0">
                <a:solidFill>
                  <a:schemeClr val="tx1">
                    <a:lumMod val="85000"/>
                    <a:lumOff val="15000"/>
                  </a:schemeClr>
                </a:solidFill>
              </a:rPr>
              <a:t>Biblical Guideline - Don’t put yourself in the position to make bad decisions</a:t>
            </a:r>
          </a:p>
        </p:txBody>
      </p:sp>
      <p:cxnSp>
        <p:nvCxnSpPr>
          <p:cNvPr id="23" name="Straight Connector 2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BB176C6-1DFA-4C2D-A0EB-8640190F768D}"/>
              </a:ext>
            </a:extLst>
          </p:cNvPr>
          <p:cNvSpPr/>
          <p:nvPr/>
        </p:nvSpPr>
        <p:spPr>
          <a:xfrm>
            <a:off x="6259969" y="1859881"/>
            <a:ext cx="5471068" cy="4647426"/>
          </a:xfrm>
          <a:prstGeom prst="rect">
            <a:avLst/>
          </a:prstGeom>
        </p:spPr>
        <p:txBody>
          <a:bodyPr wrap="square">
            <a:spAutoFit/>
          </a:bodyPr>
          <a:lstStyle/>
          <a:p>
            <a:r>
              <a:rPr lang="en-US" sz="4000" b="1" dirty="0"/>
              <a:t> </a:t>
            </a:r>
            <a:r>
              <a:rPr lang="en-US" sz="4000" dirty="0">
                <a:solidFill>
                  <a:prstClr val="black"/>
                </a:solidFill>
              </a:rPr>
              <a:t>Judges 14:1 (NKJV) - Now Samson went down to </a:t>
            </a:r>
            <a:r>
              <a:rPr lang="en-US" sz="4000" dirty="0" err="1">
                <a:solidFill>
                  <a:prstClr val="black"/>
                </a:solidFill>
              </a:rPr>
              <a:t>Timnah</a:t>
            </a:r>
            <a:r>
              <a:rPr lang="en-US" sz="4000" dirty="0">
                <a:solidFill>
                  <a:prstClr val="black"/>
                </a:solidFill>
              </a:rPr>
              <a:t>, and saw a woman in </a:t>
            </a:r>
            <a:r>
              <a:rPr lang="en-US" sz="4000" dirty="0" err="1">
                <a:solidFill>
                  <a:prstClr val="black"/>
                </a:solidFill>
              </a:rPr>
              <a:t>Timnah</a:t>
            </a:r>
            <a:r>
              <a:rPr lang="en-US" sz="4000" dirty="0">
                <a:solidFill>
                  <a:prstClr val="black"/>
                </a:solidFill>
              </a:rPr>
              <a:t> of the daughters of the Philistines.</a:t>
            </a:r>
          </a:p>
          <a:p>
            <a:pPr lvl="0"/>
            <a:endParaRPr lang="en-US" sz="2800" dirty="0">
              <a:solidFill>
                <a:prstClr val="black"/>
              </a:solidFill>
            </a:endParaRPr>
          </a:p>
          <a:p>
            <a:pPr lvl="0"/>
            <a:endParaRPr lang="en-US" sz="2800" dirty="0">
              <a:solidFill>
                <a:prstClr val="black"/>
              </a:solidFill>
            </a:endParaRPr>
          </a:p>
        </p:txBody>
      </p:sp>
      <p:pic>
        <p:nvPicPr>
          <p:cNvPr id="4098" name="Picture 2" descr="Samson and Delilah - Bible Story Verses &amp; Meaning">
            <a:extLst>
              <a:ext uri="{FF2B5EF4-FFF2-40B4-BE49-F238E27FC236}">
                <a16:creationId xmlns:a16="http://schemas.microsoft.com/office/drawing/2014/main" id="{BCE181FE-9DB9-4B34-A57E-0CE3421CF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597" y="2221739"/>
            <a:ext cx="5093429" cy="327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745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fraid of Making Mistakes? Rank the Situation and Learn">
            <a:extLst>
              <a:ext uri="{FF2B5EF4-FFF2-40B4-BE49-F238E27FC236}">
                <a16:creationId xmlns:a16="http://schemas.microsoft.com/office/drawing/2014/main" id="{2C320802-DA17-4743-BF52-E3BC076115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90" r="-2" b="21418"/>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A90C3033-E48A-4187-9643-39BB1C32E8FE}"/>
              </a:ext>
            </a:extLst>
          </p:cNvPr>
          <p:cNvPicPr>
            <a:picLocks noGrp="1" noChangeAspect="1"/>
          </p:cNvPicPr>
          <p:nvPr>
            <p:ph idx="1"/>
          </p:nvPr>
        </p:nvPicPr>
        <p:blipFill rotWithShape="1">
          <a:blip r:embed="rId4"/>
          <a:srcRect t="12925" r="-2" b="26295"/>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73"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itle 4">
            <a:extLst>
              <a:ext uri="{FF2B5EF4-FFF2-40B4-BE49-F238E27FC236}">
                <a16:creationId xmlns:a16="http://schemas.microsoft.com/office/drawing/2014/main" id="{C2EF9F34-4F6A-4250-9049-7C0D3B2AE315}"/>
              </a:ext>
            </a:extLst>
          </p:cNvPr>
          <p:cNvSpPr>
            <a:spLocks noGrp="1"/>
          </p:cNvSpPr>
          <p:nvPr>
            <p:ph type="title"/>
          </p:nvPr>
        </p:nvSpPr>
        <p:spPr>
          <a:xfrm>
            <a:off x="448056" y="859536"/>
            <a:ext cx="4832802" cy="1243584"/>
          </a:xfrm>
        </p:spPr>
        <p:txBody>
          <a:bodyPr vert="horz" lIns="91440" tIns="45720" rIns="91440" bIns="45720" rtlCol="0" anchor="ctr">
            <a:normAutofit/>
          </a:bodyPr>
          <a:lstStyle/>
          <a:p>
            <a:pPr fontAlgn="base"/>
            <a:r>
              <a:rPr lang="en-US" sz="3400" b="1" kern="1200" dirty="0">
                <a:solidFill>
                  <a:schemeClr val="tx1"/>
                </a:solidFill>
                <a:latin typeface="+mj-lt"/>
                <a:ea typeface="+mj-ea"/>
                <a:cs typeface="+mj-cs"/>
              </a:rPr>
              <a:t>What should I do if I make a </a:t>
            </a:r>
            <a:r>
              <a:rPr lang="en-US" sz="3400" b="1" dirty="0"/>
              <a:t>dumb</a:t>
            </a:r>
            <a:r>
              <a:rPr lang="en-US" sz="3400" b="1" kern="1200" dirty="0">
                <a:solidFill>
                  <a:schemeClr val="tx1"/>
                </a:solidFill>
                <a:latin typeface="+mj-lt"/>
                <a:ea typeface="+mj-ea"/>
                <a:cs typeface="+mj-cs"/>
              </a:rPr>
              <a:t> decision?</a:t>
            </a:r>
          </a:p>
        </p:txBody>
      </p:sp>
      <p:sp>
        <p:nvSpPr>
          <p:cNvPr id="77" name="Rectangle 7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9"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Rectangle 1">
            <a:extLst>
              <a:ext uri="{FF2B5EF4-FFF2-40B4-BE49-F238E27FC236}">
                <a16:creationId xmlns:a16="http://schemas.microsoft.com/office/drawing/2014/main" id="{4549F9FF-9815-4DA3-AE81-19101FB347F9}"/>
              </a:ext>
            </a:extLst>
          </p:cNvPr>
          <p:cNvSpPr/>
          <p:nvPr/>
        </p:nvSpPr>
        <p:spPr>
          <a:xfrm>
            <a:off x="350296" y="2103120"/>
            <a:ext cx="5519562" cy="4459912"/>
          </a:xfrm>
          <a:prstGeom prst="rect">
            <a:avLst/>
          </a:prstGeom>
        </p:spPr>
        <p:txBody>
          <a:bodyPr vert="horz" lIns="91440" tIns="45720" rIns="91440" bIns="45720" rtlCol="0">
            <a:normAutofit fontScale="40000" lnSpcReduction="20000"/>
          </a:bodyPr>
          <a:lstStyle/>
          <a:p>
            <a:pPr lvl="0" indent="-228600">
              <a:lnSpc>
                <a:spcPct val="90000"/>
              </a:lnSpc>
              <a:spcAft>
                <a:spcPts val="600"/>
              </a:spcAft>
              <a:buFont typeface="Arial" panose="020B0604020202020204" pitchFamily="34" charset="0"/>
              <a:buChar char="•"/>
            </a:pPr>
            <a:endParaRPr lang="en-US" sz="5100" dirty="0"/>
          </a:p>
          <a:p>
            <a:pPr indent="-228600">
              <a:lnSpc>
                <a:spcPct val="90000"/>
              </a:lnSpc>
              <a:buFont typeface="Arial" panose="020B0604020202020204" pitchFamily="34" charset="0"/>
              <a:buChar char="•"/>
            </a:pPr>
            <a:r>
              <a:rPr lang="en-US" sz="6000" dirty="0"/>
              <a:t>Proverbs 26:11-12 Like a dog that returns to its vomit, a fool does the same foolish things again and again. People who think they are wise when they are not are worse than fools.</a:t>
            </a:r>
          </a:p>
          <a:p>
            <a:pPr indent="-228600">
              <a:lnSpc>
                <a:spcPct val="90000"/>
              </a:lnSpc>
              <a:buFont typeface="Arial" panose="020B0604020202020204" pitchFamily="34" charset="0"/>
              <a:buChar char="•"/>
            </a:pPr>
            <a:endParaRPr lang="en-US" sz="6000" dirty="0"/>
          </a:p>
          <a:p>
            <a:pPr indent="-228600">
              <a:lnSpc>
                <a:spcPct val="90000"/>
              </a:lnSpc>
              <a:buFont typeface="Arial" panose="020B0604020202020204" pitchFamily="34" charset="0"/>
              <a:buChar char="•"/>
            </a:pPr>
            <a:r>
              <a:rPr lang="en-US" sz="6000" dirty="0"/>
              <a:t>2 Peter 2:22 Of them the proverbs are true: “A dog returns to its vomit,” and, “A sow that is washed returns to her wallowing in the mud.” </a:t>
            </a:r>
          </a:p>
          <a:p>
            <a:pPr indent="-228600">
              <a:lnSpc>
                <a:spcPct val="90000"/>
              </a:lnSpc>
              <a:buFont typeface="Arial" panose="020B0604020202020204" pitchFamily="34" charset="0"/>
              <a:buChar char="•"/>
            </a:pPr>
            <a:endParaRPr lang="en-US" sz="6000" dirty="0"/>
          </a:p>
          <a:p>
            <a:pPr indent="-228600">
              <a:lnSpc>
                <a:spcPct val="90000"/>
              </a:lnSpc>
              <a:buFont typeface="Arial" panose="020B0604020202020204" pitchFamily="34" charset="0"/>
              <a:buChar char="•"/>
            </a:pPr>
            <a:r>
              <a:rPr lang="en-US" sz="6000" dirty="0"/>
              <a:t>Proverbs 24:16 For the righteous falls seven times and rises again, but the wicked stumble in times of calamity.</a:t>
            </a:r>
          </a:p>
          <a:p>
            <a:pPr>
              <a:lnSpc>
                <a:spcPct val="90000"/>
              </a:lnSpc>
            </a:pPr>
            <a:br>
              <a:rPr lang="en-US" sz="1600" dirty="0"/>
            </a:br>
            <a:endParaRPr lang="en-US" sz="1600" dirty="0"/>
          </a:p>
        </p:txBody>
      </p:sp>
      <p:sp>
        <p:nvSpPr>
          <p:cNvPr id="6" name="Rectangle 5">
            <a:extLst>
              <a:ext uri="{FF2B5EF4-FFF2-40B4-BE49-F238E27FC236}">
                <a16:creationId xmlns:a16="http://schemas.microsoft.com/office/drawing/2014/main" id="{4BB176C6-1DFA-4C2D-A0EB-8640190F768D}"/>
              </a:ext>
            </a:extLst>
          </p:cNvPr>
          <p:cNvSpPr/>
          <p:nvPr/>
        </p:nvSpPr>
        <p:spPr>
          <a:xfrm>
            <a:off x="593610" y="2121763"/>
            <a:ext cx="3822192" cy="3773010"/>
          </a:xfrm>
          <a:prstGeom prst="rect">
            <a:avLst/>
          </a:prstGeom>
        </p:spPr>
        <p:txBody>
          <a:bodyPr vert="horz" lIns="91440" tIns="45720" rIns="91440" bIns="45720" rtlCol="0">
            <a:normAutofit/>
          </a:bodyPr>
          <a:lstStyle/>
          <a:p>
            <a:pPr lvl="0" indent="-228600">
              <a:lnSpc>
                <a:spcPct val="90000"/>
              </a:lnSpc>
              <a:spcAft>
                <a:spcPts val="600"/>
              </a:spcAft>
              <a:buFont typeface="Arial" panose="020B0604020202020204" pitchFamily="34" charset="0"/>
              <a:buChar char="•"/>
            </a:pPr>
            <a:endParaRPr lang="en-US" sz="2000" dirty="0">
              <a:solidFill>
                <a:schemeClr val="bg1"/>
              </a:solidFill>
            </a:endParaRPr>
          </a:p>
        </p:txBody>
      </p:sp>
      <p:sp>
        <p:nvSpPr>
          <p:cNvPr id="3" name="TextBox 2">
            <a:extLst>
              <a:ext uri="{FF2B5EF4-FFF2-40B4-BE49-F238E27FC236}">
                <a16:creationId xmlns:a16="http://schemas.microsoft.com/office/drawing/2014/main" id="{596136E1-6C1B-4F49-8610-283B9E325024}"/>
              </a:ext>
            </a:extLst>
          </p:cNvPr>
          <p:cNvSpPr txBox="1"/>
          <p:nvPr/>
        </p:nvSpPr>
        <p:spPr>
          <a:xfrm>
            <a:off x="6721060" y="4067508"/>
            <a:ext cx="4845880" cy="221599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3200" dirty="0"/>
              <a:t>Ask for forgiveness</a:t>
            </a:r>
          </a:p>
          <a:p>
            <a:pPr marL="285750" indent="-285750">
              <a:spcAft>
                <a:spcPts val="600"/>
              </a:spcAft>
              <a:buFont typeface="Arial" panose="020B0604020202020204" pitchFamily="34" charset="0"/>
              <a:buChar char="•"/>
            </a:pPr>
            <a:r>
              <a:rPr lang="en-US" sz="3200" dirty="0"/>
              <a:t>Learn from  your decisions </a:t>
            </a:r>
          </a:p>
          <a:p>
            <a:pPr marL="285750" indent="-285750">
              <a:spcAft>
                <a:spcPts val="600"/>
              </a:spcAft>
              <a:buFont typeface="Arial" panose="020B0604020202020204" pitchFamily="34" charset="0"/>
              <a:buChar char="•"/>
            </a:pPr>
            <a:r>
              <a:rPr lang="en-US" sz="3200" dirty="0"/>
              <a:t>Rise again and move forward</a:t>
            </a:r>
            <a:endParaRPr lang="en-BS" sz="3200" dirty="0"/>
          </a:p>
        </p:txBody>
      </p:sp>
    </p:spTree>
    <p:extLst>
      <p:ext uri="{BB962C8B-B14F-4D97-AF65-F5344CB8AC3E}">
        <p14:creationId xmlns:p14="http://schemas.microsoft.com/office/powerpoint/2010/main" val="197899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DE1F7-6D95-42BB-B760-F64AAC76D26A}"/>
              </a:ext>
            </a:extLst>
          </p:cNvPr>
          <p:cNvSpPr>
            <a:spLocks noGrp="1"/>
          </p:cNvSpPr>
          <p:nvPr>
            <p:ph type="title"/>
          </p:nvPr>
        </p:nvSpPr>
        <p:spPr>
          <a:xfrm>
            <a:off x="651083" y="1147450"/>
            <a:ext cx="3377183" cy="4444078"/>
          </a:xfrm>
          <a:noFill/>
        </p:spPr>
        <p:txBody>
          <a:bodyPr vert="horz" lIns="91440" tIns="45720" rIns="91440" bIns="45720" rtlCol="0" anchor="b">
            <a:noAutofit/>
          </a:bodyPr>
          <a:lstStyle/>
          <a:p>
            <a:pPr algn="ctr" fontAlgn="base"/>
            <a:r>
              <a:rPr lang="en-US">
                <a:solidFill>
                  <a:schemeClr val="bg1"/>
                </a:solidFill>
              </a:rPr>
              <a:t>How should we treat persons who have made poor decisions in the past?</a:t>
            </a:r>
            <a:endParaRPr lang="en-US" dirty="0">
              <a:solidFill>
                <a:schemeClr val="bg1"/>
              </a:solidFill>
            </a:endParaRPr>
          </a:p>
        </p:txBody>
      </p:sp>
      <p:pic>
        <p:nvPicPr>
          <p:cNvPr id="4" name="Content Placeholder 3">
            <a:extLst>
              <a:ext uri="{FF2B5EF4-FFF2-40B4-BE49-F238E27FC236}">
                <a16:creationId xmlns:a16="http://schemas.microsoft.com/office/drawing/2014/main" id="{A90C3033-E48A-4187-9643-39BB1C32E8FE}"/>
              </a:ext>
            </a:extLst>
          </p:cNvPr>
          <p:cNvPicPr>
            <a:picLocks noGrp="1" noChangeAspect="1"/>
          </p:cNvPicPr>
          <p:nvPr>
            <p:ph idx="1"/>
          </p:nvPr>
        </p:nvPicPr>
        <p:blipFill rotWithShape="1">
          <a:blip r:embed="rId3"/>
          <a:srcRect l="8371" r="8373" b="2"/>
          <a:stretch/>
        </p:blipFill>
        <p:spPr>
          <a:xfrm>
            <a:off x="4679349" y="10"/>
            <a:ext cx="7537704" cy="6857990"/>
          </a:xfrm>
          <a:prstGeom prst="rect">
            <a:avLst/>
          </a:prstGeom>
        </p:spPr>
      </p:pic>
      <p:sp>
        <p:nvSpPr>
          <p:cNvPr id="8" name="TextBox 7">
            <a:extLst>
              <a:ext uri="{FF2B5EF4-FFF2-40B4-BE49-F238E27FC236}">
                <a16:creationId xmlns:a16="http://schemas.microsoft.com/office/drawing/2014/main" id="{E2E83173-32C4-4F7C-ABBE-829D2DE8FB3A}"/>
              </a:ext>
            </a:extLst>
          </p:cNvPr>
          <p:cNvSpPr txBox="1"/>
          <p:nvPr/>
        </p:nvSpPr>
        <p:spPr>
          <a:xfrm>
            <a:off x="5239084" y="4020590"/>
            <a:ext cx="6418234"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Forgive as God forgives you</a:t>
            </a:r>
          </a:p>
          <a:p>
            <a:pPr marL="457200" indent="-457200">
              <a:buFont typeface="Arial" panose="020B0604020202020204" pitchFamily="34" charset="0"/>
              <a:buChar char="•"/>
            </a:pPr>
            <a:r>
              <a:rPr lang="en-US" sz="2800" dirty="0"/>
              <a:t>Discipline in love</a:t>
            </a:r>
          </a:p>
          <a:p>
            <a:pPr marL="457200" indent="-457200">
              <a:buFont typeface="Arial" panose="020B0604020202020204" pitchFamily="34" charset="0"/>
              <a:buChar char="•"/>
            </a:pPr>
            <a:r>
              <a:rPr lang="en-US" sz="2800" dirty="0"/>
              <a:t>Rejoice and welcome them back into the fold</a:t>
            </a:r>
          </a:p>
          <a:p>
            <a:pPr marL="457200" indent="-457200">
              <a:buFont typeface="Arial" panose="020B0604020202020204" pitchFamily="34" charset="0"/>
              <a:buChar char="•"/>
            </a:pPr>
            <a:endParaRPr lang="en-BS" sz="2800" dirty="0"/>
          </a:p>
        </p:txBody>
      </p:sp>
      <p:pic>
        <p:nvPicPr>
          <p:cNvPr id="7170" name="Picture 2" descr="The Building Blocks of Forgiveness">
            <a:extLst>
              <a:ext uri="{FF2B5EF4-FFF2-40B4-BE49-F238E27FC236}">
                <a16:creationId xmlns:a16="http://schemas.microsoft.com/office/drawing/2014/main" id="{F3CB8816-534D-492F-BFA6-0923D20E3A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3116" y="590641"/>
            <a:ext cx="4810170" cy="2778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8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Content Placeholder 3" descr="A snow covered slope&#10;&#10;Description automatically generated">
            <a:extLst>
              <a:ext uri="{FF2B5EF4-FFF2-40B4-BE49-F238E27FC236}">
                <a16:creationId xmlns:a16="http://schemas.microsoft.com/office/drawing/2014/main" id="{E6AE5D81-41A7-493C-9C5B-C0D225C2757B}"/>
              </a:ext>
            </a:extLst>
          </p:cNvPr>
          <p:cNvPicPr>
            <a:picLocks noChangeAspect="1"/>
          </p:cNvPicPr>
          <p:nvPr/>
        </p:nvPicPr>
        <p:blipFill rotWithShape="1">
          <a:blip r:embed="rId3"/>
          <a:srcRect t="12870" b="12872"/>
          <a:stretch/>
        </p:blipFill>
        <p:spPr>
          <a:xfrm>
            <a:off x="20" y="10"/>
            <a:ext cx="12191980" cy="6857990"/>
          </a:xfrm>
          <a:prstGeom prst="rect">
            <a:avLst/>
          </a:prstGeom>
        </p:spPr>
      </p:pic>
      <p:sp>
        <p:nvSpPr>
          <p:cNvPr id="71" name="Freeform: Shape 70">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Any Questions Or Comments , Png Download - Any Questions Or ...">
            <a:extLst>
              <a:ext uri="{FF2B5EF4-FFF2-40B4-BE49-F238E27FC236}">
                <a16:creationId xmlns:a16="http://schemas.microsoft.com/office/drawing/2014/main" id="{7A2DCF5B-89A3-49BD-9426-BBEF0552BC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80" r="7063" b="-2"/>
          <a:stretch/>
        </p:blipFill>
        <p:spPr bwMode="auto">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6BA41C2-60FD-42CF-9F63-1B8B5C02D2D4}"/>
              </a:ext>
            </a:extLst>
          </p:cNvPr>
          <p:cNvSpPr txBox="1"/>
          <p:nvPr/>
        </p:nvSpPr>
        <p:spPr>
          <a:xfrm>
            <a:off x="830242" y="2278626"/>
            <a:ext cx="3569110" cy="2123658"/>
          </a:xfrm>
          <a:prstGeom prst="rect">
            <a:avLst/>
          </a:prstGeom>
          <a:noFill/>
        </p:spPr>
        <p:txBody>
          <a:bodyPr wrap="square" rtlCol="0">
            <a:spAutoFit/>
          </a:bodyPr>
          <a:lstStyle/>
          <a:p>
            <a:pPr algn="ctr"/>
            <a:r>
              <a:rPr lang="en-US" sz="6600" b="1" dirty="0"/>
              <a:t>Thank you!</a:t>
            </a:r>
            <a:endParaRPr lang="en-BS" sz="6600" b="1" dirty="0"/>
          </a:p>
        </p:txBody>
      </p:sp>
    </p:spTree>
    <p:extLst>
      <p:ext uri="{BB962C8B-B14F-4D97-AF65-F5344CB8AC3E}">
        <p14:creationId xmlns:p14="http://schemas.microsoft.com/office/powerpoint/2010/main" val="4204568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DE1F7-6D95-42BB-B760-F64AAC76D26A}"/>
              </a:ext>
            </a:extLst>
          </p:cNvPr>
          <p:cNvSpPr>
            <a:spLocks noGrp="1"/>
          </p:cNvSpPr>
          <p:nvPr>
            <p:ph type="title"/>
          </p:nvPr>
        </p:nvSpPr>
        <p:spPr>
          <a:xfrm>
            <a:off x="802011" y="1239845"/>
            <a:ext cx="3377183" cy="3681976"/>
          </a:xfrm>
          <a:noFill/>
        </p:spPr>
        <p:txBody>
          <a:bodyPr vert="horz" lIns="91440" tIns="45720" rIns="91440" bIns="45720" rtlCol="0" anchor="b">
            <a:normAutofit/>
          </a:bodyPr>
          <a:lstStyle/>
          <a:p>
            <a:pPr algn="ctr"/>
            <a:r>
              <a:rPr lang="en-US" dirty="0">
                <a:solidFill>
                  <a:schemeClr val="bg1"/>
                </a:solidFill>
              </a:rPr>
              <a:t>Why is it important for us to make wise decisions?</a:t>
            </a:r>
          </a:p>
        </p:txBody>
      </p:sp>
      <p:pic>
        <p:nvPicPr>
          <p:cNvPr id="4" name="Content Placeholder 3">
            <a:extLst>
              <a:ext uri="{FF2B5EF4-FFF2-40B4-BE49-F238E27FC236}">
                <a16:creationId xmlns:a16="http://schemas.microsoft.com/office/drawing/2014/main" id="{A90C3033-E48A-4187-9643-39BB1C32E8FE}"/>
              </a:ext>
            </a:extLst>
          </p:cNvPr>
          <p:cNvPicPr>
            <a:picLocks noGrp="1" noChangeAspect="1"/>
          </p:cNvPicPr>
          <p:nvPr>
            <p:ph idx="1"/>
          </p:nvPr>
        </p:nvPicPr>
        <p:blipFill rotWithShape="1">
          <a:blip r:embed="rId3"/>
          <a:srcRect l="8371" r="8373" b="2"/>
          <a:stretch/>
        </p:blipFill>
        <p:spPr>
          <a:xfrm>
            <a:off x="4830501" y="10"/>
            <a:ext cx="7675240" cy="6857990"/>
          </a:xfrm>
          <a:prstGeom prst="rect">
            <a:avLst/>
          </a:prstGeom>
        </p:spPr>
      </p:pic>
      <p:sp>
        <p:nvSpPr>
          <p:cNvPr id="5" name="Rectangle 4">
            <a:extLst>
              <a:ext uri="{FF2B5EF4-FFF2-40B4-BE49-F238E27FC236}">
                <a16:creationId xmlns:a16="http://schemas.microsoft.com/office/drawing/2014/main" id="{83FB06D5-8FA6-42D7-93A1-DA48A816D235}"/>
              </a:ext>
            </a:extLst>
          </p:cNvPr>
          <p:cNvSpPr/>
          <p:nvPr/>
        </p:nvSpPr>
        <p:spPr>
          <a:xfrm>
            <a:off x="5620121" y="3316574"/>
            <a:ext cx="6096000" cy="3108543"/>
          </a:xfrm>
          <a:prstGeom prst="rect">
            <a:avLst/>
          </a:prstGeom>
        </p:spPr>
        <p:txBody>
          <a:bodyPr>
            <a:spAutoFit/>
          </a:bodyPr>
          <a:lstStyle/>
          <a:p>
            <a:pPr marL="285750" indent="-285750">
              <a:buFont typeface="Arial" panose="020B0604020202020204" pitchFamily="34" charset="0"/>
              <a:buChar char="•"/>
            </a:pPr>
            <a:r>
              <a:rPr lang="en-US" sz="2800" i="0" dirty="0">
                <a:effectLst/>
                <a:latin typeface="arial" panose="020B0604020202020204" pitchFamily="34" charset="0"/>
              </a:rPr>
              <a:t>From our youth, the decision we make affect our lives and shape our futures</a:t>
            </a:r>
          </a:p>
          <a:p>
            <a:pPr marL="285750" indent="-285750">
              <a:buFont typeface="Arial" panose="020B0604020202020204" pitchFamily="34" charset="0"/>
              <a:buChar char="•"/>
            </a:pPr>
            <a:r>
              <a:rPr lang="en-US" sz="2800" dirty="0">
                <a:latin typeface="arial" panose="020B0604020202020204" pitchFamily="34" charset="0"/>
              </a:rPr>
              <a:t>The decisions you make can affect those around you</a:t>
            </a:r>
          </a:p>
          <a:p>
            <a:pPr marL="285750" indent="-285750">
              <a:buFont typeface="Arial" panose="020B0604020202020204" pitchFamily="34" charset="0"/>
              <a:buChar char="•"/>
            </a:pPr>
            <a:r>
              <a:rPr lang="en-US" sz="2800" dirty="0">
                <a:latin typeface="arial" panose="020B0604020202020204" pitchFamily="34" charset="0"/>
              </a:rPr>
              <a:t>We save time and make better use of our resources</a:t>
            </a:r>
            <a:endParaRPr lang="en-BS" sz="2800" dirty="0"/>
          </a:p>
        </p:txBody>
      </p:sp>
      <p:pic>
        <p:nvPicPr>
          <p:cNvPr id="10242" name="Picture 2" descr="How To Reduce Risk And Make Wise Decisions - Life Palette">
            <a:extLst>
              <a:ext uri="{FF2B5EF4-FFF2-40B4-BE49-F238E27FC236}">
                <a16:creationId xmlns:a16="http://schemas.microsoft.com/office/drawing/2014/main" id="{0F4EBDF0-B07F-42B5-A705-971AAD9B5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871" y="432883"/>
            <a:ext cx="476250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75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DE1F7-6D95-42BB-B760-F64AAC76D26A}"/>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pPr algn="ctr"/>
            <a:br>
              <a:rPr lang="en-US" dirty="0">
                <a:solidFill>
                  <a:schemeClr val="bg1"/>
                </a:solidFill>
              </a:rPr>
            </a:br>
            <a:r>
              <a:rPr lang="en-US" dirty="0">
                <a:solidFill>
                  <a:schemeClr val="bg1"/>
                </a:solidFill>
              </a:rPr>
              <a:t>What is Wisdom and how do we obtain it?</a:t>
            </a:r>
          </a:p>
        </p:txBody>
      </p:sp>
      <p:pic>
        <p:nvPicPr>
          <p:cNvPr id="4" name="Content Placeholder 3">
            <a:extLst>
              <a:ext uri="{FF2B5EF4-FFF2-40B4-BE49-F238E27FC236}">
                <a16:creationId xmlns:a16="http://schemas.microsoft.com/office/drawing/2014/main" id="{A90C3033-E48A-4187-9643-39BB1C32E8FE}"/>
              </a:ext>
            </a:extLst>
          </p:cNvPr>
          <p:cNvPicPr>
            <a:picLocks noGrp="1" noChangeAspect="1"/>
          </p:cNvPicPr>
          <p:nvPr>
            <p:ph idx="1"/>
          </p:nvPr>
        </p:nvPicPr>
        <p:blipFill rotWithShape="1">
          <a:blip r:embed="rId3"/>
          <a:srcRect l="8507" r="8237" b="2"/>
          <a:stretch/>
        </p:blipFill>
        <p:spPr>
          <a:xfrm>
            <a:off x="4654297" y="10"/>
            <a:ext cx="7537704" cy="6857990"/>
          </a:xfrm>
          <a:prstGeom prst="rect">
            <a:avLst/>
          </a:prstGeom>
        </p:spPr>
      </p:pic>
      <p:pic>
        <p:nvPicPr>
          <p:cNvPr id="2052" name="Picture 4" descr="Wisdom (Part 2) – David &amp; Rose Hill">
            <a:extLst>
              <a:ext uri="{FF2B5EF4-FFF2-40B4-BE49-F238E27FC236}">
                <a16:creationId xmlns:a16="http://schemas.microsoft.com/office/drawing/2014/main" id="{2B9A0F8A-E2D8-4DE9-BCCD-177EE1541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897" y="68650"/>
            <a:ext cx="3382504" cy="2252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9C610C6-924A-428D-B3AD-E4403D63A6DB}"/>
              </a:ext>
            </a:extLst>
          </p:cNvPr>
          <p:cNvSpPr txBox="1"/>
          <p:nvPr/>
        </p:nvSpPr>
        <p:spPr>
          <a:xfrm>
            <a:off x="4972594" y="2397134"/>
            <a:ext cx="7058525" cy="4401205"/>
          </a:xfrm>
          <a:prstGeom prst="rect">
            <a:avLst/>
          </a:prstGeom>
          <a:noFill/>
        </p:spPr>
        <p:txBody>
          <a:bodyPr wrap="square" rtlCol="0">
            <a:spAutoFit/>
          </a:bodyPr>
          <a:lstStyle/>
          <a:p>
            <a:r>
              <a:rPr lang="en-US" sz="2800" dirty="0"/>
              <a:t>Definition - the ability to use your knowledge and experience to make good decisions and judgments.</a:t>
            </a:r>
          </a:p>
          <a:p>
            <a:endParaRPr lang="en-US" sz="2800" dirty="0"/>
          </a:p>
          <a:p>
            <a:r>
              <a:rPr lang="en-US" sz="2800" dirty="0"/>
              <a:t>Pro 9:10 (NLT) Fear of the LORD is the foundation of wisdom. Knowledge of the Holy One results in good judgment.</a:t>
            </a:r>
          </a:p>
          <a:p>
            <a:r>
              <a:rPr lang="en-US" sz="2800" dirty="0"/>
              <a:t>James 1:5 (ESV) If any of you lacks wisdom, let him ask God, who gives generously to all without reproach, and it will be given him. </a:t>
            </a:r>
            <a:endParaRPr lang="en-BS" sz="2800" dirty="0"/>
          </a:p>
        </p:txBody>
      </p:sp>
    </p:spTree>
    <p:extLst>
      <p:ext uri="{BB962C8B-B14F-4D97-AF65-F5344CB8AC3E}">
        <p14:creationId xmlns:p14="http://schemas.microsoft.com/office/powerpoint/2010/main" val="356690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DE1F7-6D95-42BB-B760-F64AAC76D26A}"/>
              </a:ext>
            </a:extLst>
          </p:cNvPr>
          <p:cNvSpPr>
            <a:spLocks noGrp="1"/>
          </p:cNvSpPr>
          <p:nvPr>
            <p:ph type="title"/>
          </p:nvPr>
        </p:nvSpPr>
        <p:spPr>
          <a:xfrm>
            <a:off x="651307" y="640081"/>
            <a:ext cx="3377183" cy="3681976"/>
          </a:xfrm>
          <a:noFill/>
        </p:spPr>
        <p:txBody>
          <a:bodyPr vert="horz" lIns="91440" tIns="45720" rIns="91440" bIns="45720" rtlCol="0" anchor="b">
            <a:normAutofit fontScale="90000"/>
          </a:bodyPr>
          <a:lstStyle/>
          <a:p>
            <a:pPr algn="ctr"/>
            <a:r>
              <a:rPr lang="en-US" dirty="0">
                <a:solidFill>
                  <a:schemeClr val="bg1"/>
                </a:solidFill>
              </a:rPr>
              <a:t>Does God care about the non-moral decisions we make?</a:t>
            </a:r>
          </a:p>
        </p:txBody>
      </p:sp>
      <p:pic>
        <p:nvPicPr>
          <p:cNvPr id="4" name="Content Placeholder 3">
            <a:extLst>
              <a:ext uri="{FF2B5EF4-FFF2-40B4-BE49-F238E27FC236}">
                <a16:creationId xmlns:a16="http://schemas.microsoft.com/office/drawing/2014/main" id="{A90C3033-E48A-4187-9643-39BB1C32E8FE}"/>
              </a:ext>
            </a:extLst>
          </p:cNvPr>
          <p:cNvPicPr>
            <a:picLocks noGrp="1" noChangeAspect="1"/>
          </p:cNvPicPr>
          <p:nvPr>
            <p:ph idx="1"/>
          </p:nvPr>
        </p:nvPicPr>
        <p:blipFill rotWithShape="1">
          <a:blip r:embed="rId3"/>
          <a:srcRect l="8507" r="8237" b="2"/>
          <a:stretch/>
        </p:blipFill>
        <p:spPr>
          <a:xfrm>
            <a:off x="4679797" y="10"/>
            <a:ext cx="7537704" cy="6857990"/>
          </a:xfrm>
          <a:prstGeom prst="rect">
            <a:avLst/>
          </a:prstGeom>
        </p:spPr>
      </p:pic>
      <p:pic>
        <p:nvPicPr>
          <p:cNvPr id="4098" name="Picture 2" descr="God Cares You: GOD's CARE">
            <a:extLst>
              <a:ext uri="{FF2B5EF4-FFF2-40B4-BE49-F238E27FC236}">
                <a16:creationId xmlns:a16="http://schemas.microsoft.com/office/drawing/2014/main" id="{C8B8BE45-E1F9-4D96-BBB4-D0CE73F7FE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166" r="-323" b="9999"/>
          <a:stretch/>
        </p:blipFill>
        <p:spPr bwMode="auto">
          <a:xfrm>
            <a:off x="5940306" y="174860"/>
            <a:ext cx="4965685" cy="26166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08CD13-9A2A-46E2-B989-22C09169ABD2}"/>
              </a:ext>
            </a:extLst>
          </p:cNvPr>
          <p:cNvSpPr txBox="1"/>
          <p:nvPr/>
        </p:nvSpPr>
        <p:spPr>
          <a:xfrm>
            <a:off x="5101389" y="2822238"/>
            <a:ext cx="7395411" cy="3416320"/>
          </a:xfrm>
          <a:prstGeom prst="rect">
            <a:avLst/>
          </a:prstGeom>
          <a:noFill/>
        </p:spPr>
        <p:txBody>
          <a:bodyPr wrap="square" rtlCol="0">
            <a:spAutoFit/>
          </a:bodyPr>
          <a:lstStyle/>
          <a:p>
            <a:endParaRPr lang="en-US" sz="3200" dirty="0"/>
          </a:p>
          <a:p>
            <a:r>
              <a:rPr lang="en-US" sz="3200" dirty="0"/>
              <a:t>“Do not be anxious about anything. But in every situation, by prayer and petition, with thanksgiving, present your requests to God” Philippians 4:6 (NIV).</a:t>
            </a:r>
            <a:endParaRPr lang="en-US" sz="3200" b="0" dirty="0">
              <a:effectLst/>
            </a:endParaRPr>
          </a:p>
          <a:p>
            <a:br>
              <a:rPr lang="en-US" sz="2800" dirty="0"/>
            </a:br>
            <a:endParaRPr lang="en-BS" sz="2800" dirty="0"/>
          </a:p>
        </p:txBody>
      </p:sp>
    </p:spTree>
    <p:extLst>
      <p:ext uri="{BB962C8B-B14F-4D97-AF65-F5344CB8AC3E}">
        <p14:creationId xmlns:p14="http://schemas.microsoft.com/office/powerpoint/2010/main" val="386070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DE1F7-6D95-42BB-B760-F64AAC76D26A}"/>
              </a:ext>
            </a:extLst>
          </p:cNvPr>
          <p:cNvSpPr>
            <a:spLocks noGrp="1"/>
          </p:cNvSpPr>
          <p:nvPr>
            <p:ph type="title"/>
          </p:nvPr>
        </p:nvSpPr>
        <p:spPr>
          <a:xfrm>
            <a:off x="651307" y="1482261"/>
            <a:ext cx="3377183" cy="2995481"/>
          </a:xfrm>
          <a:noFill/>
        </p:spPr>
        <p:txBody>
          <a:bodyPr vert="horz" lIns="91440" tIns="45720" rIns="91440" bIns="45720" rtlCol="0" anchor="b">
            <a:normAutofit fontScale="90000"/>
          </a:bodyPr>
          <a:lstStyle/>
          <a:p>
            <a:pPr algn="ctr"/>
            <a:r>
              <a:rPr lang="en-US" dirty="0">
                <a:solidFill>
                  <a:schemeClr val="bg1"/>
                </a:solidFill>
              </a:rPr>
              <a:t>What are some factors that can influence us when making decisions?</a:t>
            </a:r>
          </a:p>
        </p:txBody>
      </p:sp>
      <p:pic>
        <p:nvPicPr>
          <p:cNvPr id="4" name="Content Placeholder 3">
            <a:extLst>
              <a:ext uri="{FF2B5EF4-FFF2-40B4-BE49-F238E27FC236}">
                <a16:creationId xmlns:a16="http://schemas.microsoft.com/office/drawing/2014/main" id="{A90C3033-E48A-4187-9643-39BB1C32E8FE}"/>
              </a:ext>
            </a:extLst>
          </p:cNvPr>
          <p:cNvPicPr>
            <a:picLocks noGrp="1" noChangeAspect="1"/>
          </p:cNvPicPr>
          <p:nvPr>
            <p:ph idx="1"/>
          </p:nvPr>
        </p:nvPicPr>
        <p:blipFill rotWithShape="1">
          <a:blip r:embed="rId3"/>
          <a:srcRect l="8507" r="8237" b="2"/>
          <a:stretch/>
        </p:blipFill>
        <p:spPr>
          <a:xfrm>
            <a:off x="4679797" y="0"/>
            <a:ext cx="7537704" cy="6874032"/>
          </a:xfrm>
          <a:prstGeom prst="rect">
            <a:avLst/>
          </a:prstGeom>
        </p:spPr>
      </p:pic>
      <p:sp>
        <p:nvSpPr>
          <p:cNvPr id="3" name="TextBox 2">
            <a:extLst>
              <a:ext uri="{FF2B5EF4-FFF2-40B4-BE49-F238E27FC236}">
                <a16:creationId xmlns:a16="http://schemas.microsoft.com/office/drawing/2014/main" id="{C008CD13-9A2A-46E2-B989-22C09169ABD2}"/>
              </a:ext>
            </a:extLst>
          </p:cNvPr>
          <p:cNvSpPr txBox="1"/>
          <p:nvPr/>
        </p:nvSpPr>
        <p:spPr>
          <a:xfrm>
            <a:off x="4775825" y="4499567"/>
            <a:ext cx="6362700" cy="923330"/>
          </a:xfrm>
          <a:prstGeom prst="rect">
            <a:avLst/>
          </a:prstGeom>
          <a:noFill/>
        </p:spPr>
        <p:txBody>
          <a:bodyPr wrap="square" rtlCol="0">
            <a:spAutoFit/>
          </a:bodyPr>
          <a:lstStyle/>
          <a:p>
            <a:br>
              <a:rPr lang="en-US" dirty="0"/>
            </a:br>
            <a:br>
              <a:rPr lang="en-US" dirty="0"/>
            </a:br>
            <a:endParaRPr lang="en-BS" dirty="0"/>
          </a:p>
        </p:txBody>
      </p:sp>
      <p:pic>
        <p:nvPicPr>
          <p:cNvPr id="9218" name="Picture 2" descr="The Influence Effect: A New Path to Power for Women Leaders">
            <a:extLst>
              <a:ext uri="{FF2B5EF4-FFF2-40B4-BE49-F238E27FC236}">
                <a16:creationId xmlns:a16="http://schemas.microsoft.com/office/drawing/2014/main" id="{25C85213-07EE-4DA2-9BD6-3039A7389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352" y="65337"/>
            <a:ext cx="4972594" cy="22262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E90F1B7-1FA5-4D49-9DE0-505E784EB45A}"/>
              </a:ext>
            </a:extLst>
          </p:cNvPr>
          <p:cNvSpPr txBox="1"/>
          <p:nvPr/>
        </p:nvSpPr>
        <p:spPr>
          <a:xfrm>
            <a:off x="5068623" y="2356973"/>
            <a:ext cx="7123378" cy="5262979"/>
          </a:xfrm>
          <a:prstGeom prst="rect">
            <a:avLst/>
          </a:prstGeom>
          <a:noFill/>
        </p:spPr>
        <p:txBody>
          <a:bodyPr wrap="square" rtlCol="0">
            <a:spAutoFit/>
          </a:bodyPr>
          <a:lstStyle/>
          <a:p>
            <a:r>
              <a:rPr lang="en-US" sz="3200" dirty="0"/>
              <a:t>Some factors include:</a:t>
            </a:r>
          </a:p>
          <a:p>
            <a:pPr marL="285750" indent="-285750">
              <a:buFont typeface="Arial" panose="020B0604020202020204" pitchFamily="34" charset="0"/>
              <a:buChar char="•"/>
            </a:pPr>
            <a:r>
              <a:rPr lang="en-US" sz="3200" dirty="0"/>
              <a:t>Our upbringing, values and beliefs</a:t>
            </a:r>
          </a:p>
          <a:p>
            <a:pPr marL="285750" indent="-285750">
              <a:buFont typeface="Arial" panose="020B0604020202020204" pitchFamily="34" charset="0"/>
              <a:buChar char="•"/>
            </a:pPr>
            <a:r>
              <a:rPr lang="en-US" sz="3200" dirty="0"/>
              <a:t>Friends and family</a:t>
            </a:r>
          </a:p>
          <a:p>
            <a:pPr marL="285750" indent="-285750">
              <a:buFont typeface="Arial" panose="020B0604020202020204" pitchFamily="34" charset="0"/>
              <a:buChar char="•"/>
            </a:pPr>
            <a:r>
              <a:rPr lang="en-US" sz="3200" dirty="0"/>
              <a:t>Our circumstances</a:t>
            </a:r>
          </a:p>
          <a:p>
            <a:pPr marL="285750" indent="-285750">
              <a:buFont typeface="Arial" panose="020B0604020202020204" pitchFamily="34" charset="0"/>
              <a:buChar char="•"/>
            </a:pPr>
            <a:r>
              <a:rPr lang="en-US" sz="3200" dirty="0"/>
              <a:t>Our emotions</a:t>
            </a:r>
          </a:p>
          <a:p>
            <a:pPr marL="285750" indent="-285750">
              <a:buFont typeface="Arial" panose="020B0604020202020204" pitchFamily="34" charset="0"/>
              <a:buChar char="•"/>
            </a:pPr>
            <a:r>
              <a:rPr lang="en-US" sz="3200" dirty="0"/>
              <a:t>Experience</a:t>
            </a:r>
            <a:br>
              <a:rPr lang="en-US" sz="3200" dirty="0"/>
            </a:br>
            <a:endParaRPr lang="en-US" sz="3200" dirty="0"/>
          </a:p>
          <a:p>
            <a:r>
              <a:rPr lang="en-US" sz="3200" b="1" dirty="0"/>
              <a:t>Romans 14:12 - </a:t>
            </a:r>
            <a:r>
              <a:rPr lang="en-US" sz="3200" dirty="0"/>
              <a:t>So then, each of us will give an account of ourselves to God.</a:t>
            </a:r>
          </a:p>
          <a:p>
            <a:br>
              <a:rPr lang="en-US" sz="2400" dirty="0"/>
            </a:br>
            <a:endParaRPr lang="en-BS" sz="2400" dirty="0"/>
          </a:p>
        </p:txBody>
      </p:sp>
    </p:spTree>
    <p:extLst>
      <p:ext uri="{BB962C8B-B14F-4D97-AF65-F5344CB8AC3E}">
        <p14:creationId xmlns:p14="http://schemas.microsoft.com/office/powerpoint/2010/main" val="139652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DE1F7-6D95-42BB-B760-F64AAC76D26A}"/>
              </a:ext>
            </a:extLst>
          </p:cNvPr>
          <p:cNvSpPr>
            <a:spLocks noGrp="1"/>
          </p:cNvSpPr>
          <p:nvPr>
            <p:ph type="title"/>
          </p:nvPr>
        </p:nvSpPr>
        <p:spPr>
          <a:xfrm>
            <a:off x="7771899" y="968455"/>
            <a:ext cx="4229100" cy="5255364"/>
          </a:xfrm>
        </p:spPr>
        <p:txBody>
          <a:bodyPr vert="horz" lIns="91440" tIns="45720" rIns="91440" bIns="45720" rtlCol="0" anchor="ctr">
            <a:normAutofit fontScale="90000"/>
          </a:bodyPr>
          <a:lstStyle/>
          <a:p>
            <a:r>
              <a:rPr lang="en-US" sz="3600" b="1" u="sng" dirty="0"/>
              <a:t>Get into the word of God</a:t>
            </a:r>
            <a:br>
              <a:rPr lang="en-US" sz="3200" b="1" u="sng" dirty="0"/>
            </a:br>
            <a:br>
              <a:rPr lang="en-US" sz="3200" b="1" u="sng" dirty="0"/>
            </a:br>
            <a:r>
              <a:rPr lang="en-US" sz="3100" dirty="0"/>
              <a:t>Does the Bible have anything to say about our decision?</a:t>
            </a:r>
            <a:br>
              <a:rPr lang="en-US" sz="3100" b="0" dirty="0">
                <a:effectLst/>
              </a:rPr>
            </a:br>
            <a:br>
              <a:rPr lang="en-US" sz="3100" b="0" dirty="0">
                <a:effectLst/>
              </a:rPr>
            </a:br>
            <a:r>
              <a:rPr lang="en-US" sz="3100" dirty="0"/>
              <a:t>Is your specific issue discussed?</a:t>
            </a:r>
            <a:br>
              <a:rPr lang="en-US" sz="3100" b="0" dirty="0">
                <a:effectLst/>
              </a:rPr>
            </a:br>
            <a:br>
              <a:rPr lang="en-US" sz="3100" b="0" dirty="0">
                <a:effectLst/>
              </a:rPr>
            </a:br>
            <a:r>
              <a:rPr lang="en-US" sz="3100" dirty="0"/>
              <a:t>Can any insight be gained about our circumstance?</a:t>
            </a:r>
            <a:br>
              <a:rPr lang="en-US" sz="3100" b="0" dirty="0">
                <a:effectLst/>
              </a:rPr>
            </a:br>
            <a:br>
              <a:rPr lang="en-US" sz="2200" b="0" dirty="0">
                <a:effectLst/>
              </a:rPr>
            </a:br>
            <a:br>
              <a:rPr lang="en-US" sz="2200" b="0" dirty="0">
                <a:effectLst/>
              </a:rPr>
            </a:br>
            <a:br>
              <a:rPr lang="en-US" sz="2200" dirty="0"/>
            </a:br>
            <a:endParaRPr lang="en-US" sz="2200" b="1" u="sng" dirty="0"/>
          </a:p>
        </p:txBody>
      </p:sp>
      <p:sp>
        <p:nvSpPr>
          <p:cNvPr id="21" name="Rectangle 20">
            <a:extLst>
              <a:ext uri="{FF2B5EF4-FFF2-40B4-BE49-F238E27FC236}">
                <a16:creationId xmlns:a16="http://schemas.microsoft.com/office/drawing/2014/main" id="{3FA8EA49-487B-4E62-AC3C-3D4A96EF0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F3C8D54F-CA08-42F3-9924-FBA3CB680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208" y="484632"/>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90C3033-E48A-4187-9643-39BB1C32E8FE}"/>
              </a:ext>
            </a:extLst>
          </p:cNvPr>
          <p:cNvPicPr>
            <a:picLocks noGrp="1" noChangeAspect="1"/>
          </p:cNvPicPr>
          <p:nvPr>
            <p:ph idx="1"/>
          </p:nvPr>
        </p:nvPicPr>
        <p:blipFill rotWithShape="1">
          <a:blip r:embed="rId3"/>
          <a:srcRect l="5771" r="5499" b="-1"/>
          <a:stretch/>
        </p:blipFill>
        <p:spPr>
          <a:xfrm>
            <a:off x="951882" y="965595"/>
            <a:ext cx="5632217" cy="4808332"/>
          </a:xfrm>
          <a:prstGeom prst="rect">
            <a:avLst/>
          </a:prstGeom>
          <a:effectLst/>
        </p:spPr>
      </p:pic>
      <p:pic>
        <p:nvPicPr>
          <p:cNvPr id="5122" name="Picture 2" descr="No More Excuses: Simple Ways to be in God's Word - Extravagant Hope">
            <a:extLst>
              <a:ext uri="{FF2B5EF4-FFF2-40B4-BE49-F238E27FC236}">
                <a16:creationId xmlns:a16="http://schemas.microsoft.com/office/drawing/2014/main" id="{769770C1-473D-4A87-A10A-9DEF7B9DD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579" y="2113702"/>
            <a:ext cx="3511981" cy="263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44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DE1F7-6D95-42BB-B760-F64AAC76D26A}"/>
              </a:ext>
            </a:extLst>
          </p:cNvPr>
          <p:cNvSpPr>
            <a:spLocks noGrp="1"/>
          </p:cNvSpPr>
          <p:nvPr>
            <p:ph type="title"/>
          </p:nvPr>
        </p:nvSpPr>
        <p:spPr>
          <a:xfrm>
            <a:off x="714756" y="245011"/>
            <a:ext cx="10762488" cy="1207008"/>
          </a:xfrm>
        </p:spPr>
        <p:txBody>
          <a:bodyPr vert="horz" lIns="91440" tIns="45720" rIns="91440" bIns="45720" rtlCol="0" anchor="b">
            <a:normAutofit/>
          </a:bodyPr>
          <a:lstStyle/>
          <a:p>
            <a:pPr algn="ctr"/>
            <a:r>
              <a:rPr lang="en-US" sz="3800" kern="1200" dirty="0">
                <a:solidFill>
                  <a:schemeClr val="tx1"/>
                </a:solidFill>
                <a:latin typeface="+mj-lt"/>
                <a:ea typeface="+mj-ea"/>
                <a:cs typeface="+mj-cs"/>
              </a:rPr>
              <a:t>When you are faced with a </a:t>
            </a:r>
            <a:r>
              <a:rPr lang="en-US" sz="3800" dirty="0"/>
              <a:t>choice</a:t>
            </a:r>
            <a:r>
              <a:rPr lang="en-US" sz="3800" kern="1200" dirty="0">
                <a:solidFill>
                  <a:schemeClr val="tx1"/>
                </a:solidFill>
                <a:latin typeface="+mj-lt"/>
                <a:ea typeface="+mj-ea"/>
                <a:cs typeface="+mj-cs"/>
              </a:rPr>
              <a:t> what are some things you might consider or do to help you decide?</a:t>
            </a:r>
          </a:p>
        </p:txBody>
      </p:sp>
      <p:pic>
        <p:nvPicPr>
          <p:cNvPr id="3074" name="Picture 2" descr="The 4 Decisions Every Lender Makes | Credit.com">
            <a:extLst>
              <a:ext uri="{FF2B5EF4-FFF2-40B4-BE49-F238E27FC236}">
                <a16:creationId xmlns:a16="http://schemas.microsoft.com/office/drawing/2014/main" id="{33DE72E3-0699-4DA8-B6AE-BC9C4FE4D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28" r="-2" b="-2"/>
          <a:stretch/>
        </p:blipFill>
        <p:spPr bwMode="auto">
          <a:xfrm>
            <a:off x="609600" y="2423680"/>
            <a:ext cx="5212080" cy="3856948"/>
          </a:xfrm>
          <a:prstGeom prst="rect">
            <a:avLst/>
          </a:prstGeom>
          <a:noFill/>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335477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A90C3033-E48A-4187-9643-39BB1C32E8FE}"/>
              </a:ext>
            </a:extLst>
          </p:cNvPr>
          <p:cNvPicPr>
            <a:picLocks noGrp="1" noChangeAspect="1"/>
          </p:cNvPicPr>
          <p:nvPr>
            <p:ph idx="1"/>
          </p:nvPr>
        </p:nvPicPr>
        <p:blipFill rotWithShape="1">
          <a:blip r:embed="rId4"/>
          <a:srcRect r="-2" b="2293"/>
          <a:stretch/>
        </p:blipFill>
        <p:spPr>
          <a:xfrm>
            <a:off x="6370320" y="2423040"/>
            <a:ext cx="5212080" cy="3857568"/>
          </a:xfrm>
          <a:prstGeom prst="rect">
            <a:avLst/>
          </a:prstGeom>
        </p:spPr>
      </p:pic>
      <p:sp>
        <p:nvSpPr>
          <p:cNvPr id="5" name="TextBox 4">
            <a:extLst>
              <a:ext uri="{FF2B5EF4-FFF2-40B4-BE49-F238E27FC236}">
                <a16:creationId xmlns:a16="http://schemas.microsoft.com/office/drawing/2014/main" id="{3DA156F0-8317-4649-AC67-4D6B11A076F8}"/>
              </a:ext>
            </a:extLst>
          </p:cNvPr>
          <p:cNvSpPr txBox="1"/>
          <p:nvPr/>
        </p:nvSpPr>
        <p:spPr>
          <a:xfrm>
            <a:off x="6747339" y="2940554"/>
            <a:ext cx="4458041" cy="4339650"/>
          </a:xfrm>
          <a:prstGeom prst="rect">
            <a:avLst/>
          </a:prstGeom>
          <a:noFill/>
        </p:spPr>
        <p:txBody>
          <a:bodyPr wrap="square" rtlCol="0">
            <a:spAutoFit/>
          </a:bodyPr>
          <a:lstStyle/>
          <a:p>
            <a:r>
              <a:rPr lang="en-US" sz="2400" dirty="0">
                <a:solidFill>
                  <a:schemeClr val="bg1"/>
                </a:solidFill>
              </a:rPr>
              <a:t>- Pray</a:t>
            </a:r>
          </a:p>
          <a:p>
            <a:r>
              <a:rPr lang="en-US" sz="2400" dirty="0">
                <a:solidFill>
                  <a:schemeClr val="bg1"/>
                </a:solidFill>
              </a:rPr>
              <a:t>- Think about consequences</a:t>
            </a:r>
          </a:p>
          <a:p>
            <a:r>
              <a:rPr lang="en-US" sz="2400" dirty="0">
                <a:solidFill>
                  <a:schemeClr val="bg1"/>
                </a:solidFill>
              </a:rPr>
              <a:t>- Refer to Gods word </a:t>
            </a:r>
          </a:p>
          <a:p>
            <a:r>
              <a:rPr lang="en-US" sz="2400" dirty="0">
                <a:solidFill>
                  <a:schemeClr val="bg1"/>
                </a:solidFill>
              </a:rPr>
              <a:t>- Consider the pros and cons </a:t>
            </a:r>
          </a:p>
          <a:p>
            <a:r>
              <a:rPr lang="en-US" sz="2400" dirty="0">
                <a:solidFill>
                  <a:schemeClr val="bg1"/>
                </a:solidFill>
              </a:rPr>
              <a:t>- Ask for Advice</a:t>
            </a:r>
          </a:p>
          <a:p>
            <a:r>
              <a:rPr lang="en-US" sz="2400" dirty="0">
                <a:solidFill>
                  <a:schemeClr val="bg1"/>
                </a:solidFill>
              </a:rPr>
              <a:t>- Ensure you know all the facts </a:t>
            </a:r>
          </a:p>
          <a:p>
            <a:r>
              <a:rPr lang="en-US" sz="2400" dirty="0">
                <a:solidFill>
                  <a:schemeClr val="bg1"/>
                </a:solidFill>
              </a:rPr>
              <a:t>   and options</a:t>
            </a:r>
          </a:p>
          <a:p>
            <a:endParaRPr lang="en-US" sz="2400" dirty="0">
              <a:solidFill>
                <a:schemeClr val="bg1"/>
              </a:solidFill>
            </a:endParaRPr>
          </a:p>
          <a:p>
            <a:pPr marL="342900" indent="-342900">
              <a:buFontTx/>
              <a:buChar char="-"/>
            </a:pPr>
            <a:endParaRPr lang="en-US" sz="2400" dirty="0">
              <a:solidFill>
                <a:schemeClr val="bg1"/>
              </a:solidFill>
            </a:endParaRPr>
          </a:p>
          <a:p>
            <a:pPr marL="342900" indent="-342900">
              <a:buFontTx/>
              <a:buChar char="-"/>
            </a:pPr>
            <a:endParaRPr lang="en-US" sz="2400" b="0" dirty="0">
              <a:solidFill>
                <a:schemeClr val="bg1"/>
              </a:solidFill>
              <a:effectLst/>
            </a:endParaRPr>
          </a:p>
          <a:p>
            <a:br>
              <a:rPr lang="en-US" dirty="0"/>
            </a:br>
            <a:endParaRPr lang="en-BS" dirty="0"/>
          </a:p>
        </p:txBody>
      </p:sp>
    </p:spTree>
    <p:extLst>
      <p:ext uri="{BB962C8B-B14F-4D97-AF65-F5344CB8AC3E}">
        <p14:creationId xmlns:p14="http://schemas.microsoft.com/office/powerpoint/2010/main" val="15740009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A prayer for a sick person: 4 beautiful verses from the Bible">
            <a:extLst>
              <a:ext uri="{FF2B5EF4-FFF2-40B4-BE49-F238E27FC236}">
                <a16:creationId xmlns:a16="http://schemas.microsoft.com/office/drawing/2014/main" id="{3C613C9C-6EFE-4101-9D4B-95AD241E29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33" r="10935" b="-2"/>
          <a:stretch/>
        </p:blipFill>
        <p:spPr bwMode="auto">
          <a:xfrm>
            <a:off x="149537" y="134930"/>
            <a:ext cx="5900742" cy="658814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A90C3033-E48A-4187-9643-39BB1C32E8FE}"/>
              </a:ext>
            </a:extLst>
          </p:cNvPr>
          <p:cNvPicPr>
            <a:picLocks noGrp="1" noChangeAspect="1"/>
          </p:cNvPicPr>
          <p:nvPr>
            <p:ph idx="1"/>
          </p:nvPr>
        </p:nvPicPr>
        <p:blipFill rotWithShape="1">
          <a:blip r:embed="rId4"/>
          <a:srcRect l="15087" r="15087"/>
          <a:stretch/>
        </p:blipFill>
        <p:spPr>
          <a:xfrm>
            <a:off x="6141721" y="134930"/>
            <a:ext cx="5900742" cy="6588140"/>
          </a:xfrm>
          <a:prstGeom prst="rect">
            <a:avLst/>
          </a:prstGeom>
        </p:spPr>
      </p:pic>
      <p:sp>
        <p:nvSpPr>
          <p:cNvPr id="5" name="TextBox 4">
            <a:extLst>
              <a:ext uri="{FF2B5EF4-FFF2-40B4-BE49-F238E27FC236}">
                <a16:creationId xmlns:a16="http://schemas.microsoft.com/office/drawing/2014/main" id="{C63D05F5-98F5-44E6-B945-85D0CB7EF84D}"/>
              </a:ext>
            </a:extLst>
          </p:cNvPr>
          <p:cNvSpPr txBox="1"/>
          <p:nvPr/>
        </p:nvSpPr>
        <p:spPr>
          <a:xfrm>
            <a:off x="6637696" y="134930"/>
            <a:ext cx="5185776" cy="7078861"/>
          </a:xfrm>
          <a:prstGeom prst="rect">
            <a:avLst/>
          </a:prstGeom>
          <a:noFill/>
        </p:spPr>
        <p:txBody>
          <a:bodyPr wrap="square" rtlCol="0">
            <a:spAutoFit/>
          </a:bodyPr>
          <a:lstStyle/>
          <a:p>
            <a:r>
              <a:rPr lang="en-US" sz="3200" b="1" u="sng" dirty="0"/>
              <a:t>Biblical Guideline – Pray for Guidance</a:t>
            </a:r>
            <a:endParaRPr lang="en-US" sz="3200" b="1" dirty="0"/>
          </a:p>
          <a:p>
            <a:endParaRPr lang="en-US" b="1" dirty="0"/>
          </a:p>
          <a:p>
            <a:r>
              <a:rPr lang="en-US" sz="2400" b="1" dirty="0"/>
              <a:t>Psalm 32:8 (NIV)</a:t>
            </a:r>
            <a:br>
              <a:rPr lang="en-US" sz="2400" dirty="0"/>
            </a:br>
            <a:r>
              <a:rPr lang="en-US" sz="2400" dirty="0"/>
              <a:t>I will instruct you and teach you in the way you should go; I will counsel you with my eye upon you.</a:t>
            </a:r>
          </a:p>
          <a:p>
            <a:endParaRPr lang="en-US" sz="2400" b="1" dirty="0"/>
          </a:p>
          <a:p>
            <a:r>
              <a:rPr lang="en-US" sz="2400" b="1" dirty="0"/>
              <a:t>Isaiah 30:21 (ESV)</a:t>
            </a:r>
            <a:br>
              <a:rPr lang="en-US" sz="2400" dirty="0"/>
            </a:br>
            <a:r>
              <a:rPr lang="en-US" sz="2400" dirty="0"/>
              <a:t>And your ears shall hear a word behind you, saying, “This is the way, walk in it,” when you turn to the right or when you turn to the left.</a:t>
            </a:r>
          </a:p>
          <a:p>
            <a:endParaRPr lang="en-US" sz="2400" b="1" dirty="0"/>
          </a:p>
          <a:p>
            <a:r>
              <a:rPr lang="en-US" sz="2400" b="1" dirty="0"/>
              <a:t>Proverbs 3:6 (ESV)</a:t>
            </a:r>
            <a:br>
              <a:rPr lang="en-US" sz="2400" dirty="0"/>
            </a:br>
            <a:r>
              <a:rPr lang="en-US" sz="2400" dirty="0"/>
              <a:t>In all your ways acknowledge him, and he will make straight your paths.</a:t>
            </a:r>
          </a:p>
          <a:p>
            <a:br>
              <a:rPr lang="en-US" dirty="0"/>
            </a:br>
            <a:endParaRPr lang="en-BS" dirty="0"/>
          </a:p>
        </p:txBody>
      </p:sp>
    </p:spTree>
    <p:extLst>
      <p:ext uri="{BB962C8B-B14F-4D97-AF65-F5344CB8AC3E}">
        <p14:creationId xmlns:p14="http://schemas.microsoft.com/office/powerpoint/2010/main" val="2240744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A90C3033-E48A-4187-9643-39BB1C32E8FE}"/>
              </a:ext>
            </a:extLst>
          </p:cNvPr>
          <p:cNvPicPr>
            <a:picLocks noGrp="1" noChangeAspect="1"/>
          </p:cNvPicPr>
          <p:nvPr>
            <p:ph idx="1"/>
          </p:nvPr>
        </p:nvPicPr>
        <p:blipFill rotWithShape="1">
          <a:blip r:embed="rId3"/>
          <a:srcRect l="24644" r="24644"/>
          <a:stretch/>
        </p:blipFill>
        <p:spPr>
          <a:xfrm>
            <a:off x="0" y="-152726"/>
            <a:ext cx="4478088" cy="7010726"/>
          </a:xfrm>
          <a:prstGeom prst="rect">
            <a:avLst/>
          </a:prstGeom>
        </p:spPr>
      </p:pic>
      <p:pic>
        <p:nvPicPr>
          <p:cNvPr id="7170" name="Picture 2" descr="Get Advice and Tips on Career Change - A Extensive Guide">
            <a:extLst>
              <a:ext uri="{FF2B5EF4-FFF2-40B4-BE49-F238E27FC236}">
                <a16:creationId xmlns:a16="http://schemas.microsoft.com/office/drawing/2014/main" id="{17B14D92-228D-47A2-9552-4ED55B36FF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347"/>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EB6F9A1-6BE1-483C-ACAB-5FA128C5986F}"/>
              </a:ext>
            </a:extLst>
          </p:cNvPr>
          <p:cNvSpPr txBox="1"/>
          <p:nvPr/>
        </p:nvSpPr>
        <p:spPr>
          <a:xfrm>
            <a:off x="5338703" y="3996536"/>
            <a:ext cx="5999967" cy="1446550"/>
          </a:xfrm>
          <a:prstGeom prst="rect">
            <a:avLst/>
          </a:prstGeom>
          <a:noFill/>
        </p:spPr>
        <p:txBody>
          <a:bodyPr wrap="square" rtlCol="0">
            <a:spAutoFit/>
          </a:bodyPr>
          <a:lstStyle/>
          <a:p>
            <a:pPr algn="ctr"/>
            <a:r>
              <a:rPr lang="en-US" sz="4400" b="1" u="sng" dirty="0">
                <a:solidFill>
                  <a:schemeClr val="bg1"/>
                </a:solidFill>
              </a:rPr>
              <a:t>Biblical Guideline – Seek Advice</a:t>
            </a:r>
            <a:endParaRPr lang="en-US" sz="4400" b="1" dirty="0">
              <a:solidFill>
                <a:schemeClr val="bg1"/>
              </a:solidFill>
            </a:endParaRPr>
          </a:p>
        </p:txBody>
      </p:sp>
      <p:sp>
        <p:nvSpPr>
          <p:cNvPr id="8" name="TextBox 7">
            <a:extLst>
              <a:ext uri="{FF2B5EF4-FFF2-40B4-BE49-F238E27FC236}">
                <a16:creationId xmlns:a16="http://schemas.microsoft.com/office/drawing/2014/main" id="{39951038-3322-431C-B394-F46FB434C178}"/>
              </a:ext>
            </a:extLst>
          </p:cNvPr>
          <p:cNvSpPr txBox="1"/>
          <p:nvPr/>
        </p:nvSpPr>
        <p:spPr>
          <a:xfrm>
            <a:off x="195714" y="122063"/>
            <a:ext cx="4086659" cy="6370975"/>
          </a:xfrm>
          <a:prstGeom prst="rect">
            <a:avLst/>
          </a:prstGeom>
          <a:noFill/>
        </p:spPr>
        <p:txBody>
          <a:bodyPr wrap="square" rtlCol="0">
            <a:spAutoFit/>
          </a:bodyPr>
          <a:lstStyle/>
          <a:p>
            <a:r>
              <a:rPr lang="en-US" sz="2400" dirty="0"/>
              <a:t>Proverbs 11:14 - Where there is no guidance the people fall, but in an abundance of counselors there is victory.</a:t>
            </a:r>
            <a:endParaRPr lang="en-US" sz="2400" b="0" dirty="0">
              <a:effectLst/>
            </a:endParaRPr>
          </a:p>
          <a:p>
            <a:endParaRPr lang="en-US" sz="2400" dirty="0"/>
          </a:p>
          <a:p>
            <a:r>
              <a:rPr lang="en-US" sz="2400" dirty="0"/>
              <a:t>Proverbs 18:1 - He who separates himself seeks his own desire. He quarrels against all sound wisdom.</a:t>
            </a:r>
            <a:endParaRPr lang="en-US" sz="2400" b="0" dirty="0">
              <a:effectLst/>
            </a:endParaRPr>
          </a:p>
          <a:p>
            <a:endParaRPr lang="en-US" sz="2400" dirty="0"/>
          </a:p>
          <a:p>
            <a:r>
              <a:rPr lang="en-US" sz="2400" dirty="0"/>
              <a:t>Proverbs 18:2- A fool does not delight in understanding, but only in revealing his own mind</a:t>
            </a:r>
            <a:endParaRPr lang="en-US" sz="2400" b="0" dirty="0">
              <a:effectLst/>
            </a:endParaRPr>
          </a:p>
          <a:p>
            <a:endParaRPr lang="en-US" sz="2400" dirty="0"/>
          </a:p>
          <a:p>
            <a:r>
              <a:rPr lang="en-US" sz="2400" dirty="0"/>
              <a:t>Proverbs 15:22 - Without counsel plans fail, but with many advisers they succeed.</a:t>
            </a:r>
            <a:endParaRPr lang="en-BS" sz="2400" dirty="0"/>
          </a:p>
        </p:txBody>
      </p:sp>
    </p:spTree>
    <p:extLst>
      <p:ext uri="{BB962C8B-B14F-4D97-AF65-F5344CB8AC3E}">
        <p14:creationId xmlns:p14="http://schemas.microsoft.com/office/powerpoint/2010/main" val="2946665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3345</Words>
  <Application>Microsoft Office PowerPoint</Application>
  <PresentationFormat>Widescreen</PresentationFormat>
  <Paragraphs>187</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vt:lpstr>
      <vt:lpstr>Calibri</vt:lpstr>
      <vt:lpstr>Calibri Light</vt:lpstr>
      <vt:lpstr>Cambria</vt:lpstr>
      <vt:lpstr>helvetica</vt:lpstr>
      <vt:lpstr>Lava Std</vt:lpstr>
      <vt:lpstr>open_sansbold</vt:lpstr>
      <vt:lpstr>Source Sans Pro</vt:lpstr>
      <vt:lpstr>Office Theme</vt:lpstr>
      <vt:lpstr>WISDUMB – A Biblical Guide to make better decisions </vt:lpstr>
      <vt:lpstr>Why is it important for us to make wise decisions?</vt:lpstr>
      <vt:lpstr> What is Wisdom and how do we obtain it?</vt:lpstr>
      <vt:lpstr>Does God care about the non-moral decisions we make?</vt:lpstr>
      <vt:lpstr>What are some factors that can influence us when making decisions?</vt:lpstr>
      <vt:lpstr>Get into the word of God  Does the Bible have anything to say about our decision?  Is your specific issue discussed?  Can any insight be gained about our circumstance?    </vt:lpstr>
      <vt:lpstr>When you are faced with a choice what are some things you might consider or do to help you decide?</vt:lpstr>
      <vt:lpstr>PowerPoint Presentation</vt:lpstr>
      <vt:lpstr>PowerPoint Presentation</vt:lpstr>
      <vt:lpstr>How do you determine who is the appropriate person to seek advice from when making a decision?</vt:lpstr>
      <vt:lpstr>Biblical Guideline - Be informed. Do I have all the facts?</vt:lpstr>
      <vt:lpstr>Biblical Guideline - Be Patient</vt:lpstr>
      <vt:lpstr>Biblical Guideline - Consider the consequences and the cost</vt:lpstr>
      <vt:lpstr>                   Biblical Guideline - Emotions should not guide your decision making  </vt:lpstr>
      <vt:lpstr>Biblical Guideline - Don’t put yourself in the position to make bad decisions</vt:lpstr>
      <vt:lpstr>What should I do if I make a dumb decision?</vt:lpstr>
      <vt:lpstr>How should we treat persons who have made poor decisions in the past?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Autoria Moss</dc:creator>
  <cp:lastModifiedBy>Autoria Moss</cp:lastModifiedBy>
  <cp:revision>3</cp:revision>
  <dcterms:created xsi:type="dcterms:W3CDTF">2020-04-25T19:50:03Z</dcterms:created>
  <dcterms:modified xsi:type="dcterms:W3CDTF">2021-04-05T19:48:13Z</dcterms:modified>
</cp:coreProperties>
</file>